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83" r:id="rId3"/>
    <p:sldId id="270" r:id="rId4"/>
    <p:sldId id="265" r:id="rId5"/>
    <p:sldId id="274" r:id="rId6"/>
    <p:sldId id="275" r:id="rId7"/>
    <p:sldId id="273" r:id="rId8"/>
    <p:sldId id="269" r:id="rId9"/>
    <p:sldId id="272" r:id="rId10"/>
    <p:sldId id="276" r:id="rId11"/>
    <p:sldId id="278" r:id="rId12"/>
    <p:sldId id="284" r:id="rId13"/>
    <p:sldId id="271" r:id="rId14"/>
    <p:sldId id="267" r:id="rId15"/>
    <p:sldId id="277" r:id="rId16"/>
    <p:sldId id="266" r:id="rId17"/>
    <p:sldId id="268" r:id="rId18"/>
    <p:sldId id="280" r:id="rId19"/>
    <p:sldId id="281" r:id="rId20"/>
    <p:sldId id="282" r:id="rId21"/>
    <p:sldId id="285" r:id="rId22"/>
    <p:sldId id="286" r:id="rId23"/>
    <p:sldId id="259" r:id="rId24"/>
  </p:sldIdLst>
  <p:sldSz cx="12192000" cy="6858000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05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EB2D12-8C2C-4356-B1B2-EBACD3A3810E}" v="4" dt="2024-05-10T16:59:03.7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3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RNER MENA  ROJAS" userId="ab521627-54ec-4db0-b9e7-141af9779c3e" providerId="ADAL" clId="{19EB2D12-8C2C-4356-B1B2-EBACD3A3810E}"/>
    <pc:docChg chg="undo custSel addSld delSld modSld sldOrd">
      <pc:chgData name="WARNER MENA  ROJAS" userId="ab521627-54ec-4db0-b9e7-141af9779c3e" providerId="ADAL" clId="{19EB2D12-8C2C-4356-B1B2-EBACD3A3810E}" dt="2024-05-10T17:02:45.203" v="534" actId="1076"/>
      <pc:docMkLst>
        <pc:docMk/>
      </pc:docMkLst>
      <pc:sldChg chg="modTransition">
        <pc:chgData name="WARNER MENA  ROJAS" userId="ab521627-54ec-4db0-b9e7-141af9779c3e" providerId="ADAL" clId="{19EB2D12-8C2C-4356-B1B2-EBACD3A3810E}" dt="2024-05-10T16:59:03.751" v="523"/>
        <pc:sldMkLst>
          <pc:docMk/>
          <pc:sldMk cId="3386298410" sldId="259"/>
        </pc:sldMkLst>
      </pc:sldChg>
      <pc:sldChg chg="addSp delSp modSp mod modTransition">
        <pc:chgData name="WARNER MENA  ROJAS" userId="ab521627-54ec-4db0-b9e7-141af9779c3e" providerId="ADAL" clId="{19EB2D12-8C2C-4356-B1B2-EBACD3A3810E}" dt="2024-05-10T17:02:45.203" v="534" actId="1076"/>
        <pc:sldMkLst>
          <pc:docMk/>
          <pc:sldMk cId="3577010191" sldId="263"/>
        </pc:sldMkLst>
        <pc:spChg chg="mod">
          <ac:chgData name="WARNER MENA  ROJAS" userId="ab521627-54ec-4db0-b9e7-141af9779c3e" providerId="ADAL" clId="{19EB2D12-8C2C-4356-B1B2-EBACD3A3810E}" dt="2024-04-25T16:20:34.683" v="188" actId="1076"/>
          <ac:spMkLst>
            <pc:docMk/>
            <pc:sldMk cId="3577010191" sldId="263"/>
            <ac:spMk id="2" creationId="{35CDDC40-DEDB-3BBE-8DB4-D558110D57FD}"/>
          </ac:spMkLst>
        </pc:spChg>
        <pc:spChg chg="mod">
          <ac:chgData name="WARNER MENA  ROJAS" userId="ab521627-54ec-4db0-b9e7-141af9779c3e" providerId="ADAL" clId="{19EB2D12-8C2C-4356-B1B2-EBACD3A3810E}" dt="2024-04-25T16:20:37.659" v="189" actId="1076"/>
          <ac:spMkLst>
            <pc:docMk/>
            <pc:sldMk cId="3577010191" sldId="263"/>
            <ac:spMk id="3" creationId="{651AE5C5-28BF-0517-3AC8-D2CB5E944A72}"/>
          </ac:spMkLst>
        </pc:spChg>
        <pc:spChg chg="add mod">
          <ac:chgData name="WARNER MENA  ROJAS" userId="ab521627-54ec-4db0-b9e7-141af9779c3e" providerId="ADAL" clId="{19EB2D12-8C2C-4356-B1B2-EBACD3A3810E}" dt="2024-04-25T16:19:01.503" v="96" actId="6549"/>
          <ac:spMkLst>
            <pc:docMk/>
            <pc:sldMk cId="3577010191" sldId="263"/>
            <ac:spMk id="7" creationId="{A16F64D7-957C-A8F1-E4D0-781E3108B712}"/>
          </ac:spMkLst>
        </pc:spChg>
        <pc:picChg chg="add mod">
          <ac:chgData name="WARNER MENA  ROJAS" userId="ab521627-54ec-4db0-b9e7-141af9779c3e" providerId="ADAL" clId="{19EB2D12-8C2C-4356-B1B2-EBACD3A3810E}" dt="2024-05-10T17:02:45.203" v="534" actId="1076"/>
          <ac:picMkLst>
            <pc:docMk/>
            <pc:sldMk cId="3577010191" sldId="263"/>
            <ac:picMk id="5" creationId="{2A8F8EA4-30AF-4B4D-4AC8-175D1BE4A701}"/>
          </ac:picMkLst>
        </pc:picChg>
        <pc:picChg chg="del">
          <ac:chgData name="WARNER MENA  ROJAS" userId="ab521627-54ec-4db0-b9e7-141af9779c3e" providerId="ADAL" clId="{19EB2D12-8C2C-4356-B1B2-EBACD3A3810E}" dt="2024-04-25T16:02:24.641" v="0" actId="478"/>
          <ac:picMkLst>
            <pc:docMk/>
            <pc:sldMk cId="3577010191" sldId="263"/>
            <ac:picMk id="13" creationId="{2D588211-9F4D-E367-1EC4-0CE43AC20906}"/>
          </ac:picMkLst>
        </pc:picChg>
        <pc:picChg chg="mod">
          <ac:chgData name="WARNER MENA  ROJAS" userId="ab521627-54ec-4db0-b9e7-141af9779c3e" providerId="ADAL" clId="{19EB2D12-8C2C-4356-B1B2-EBACD3A3810E}" dt="2024-05-10T17:02:42.693" v="533" actId="1076"/>
          <ac:picMkLst>
            <pc:docMk/>
            <pc:sldMk cId="3577010191" sldId="263"/>
            <ac:picMk id="15" creationId="{898852C1-FEF4-CFB5-2F0B-C23247FFAA01}"/>
          </ac:picMkLst>
        </pc:picChg>
      </pc:sldChg>
      <pc:sldChg chg="modSp mod modTransition">
        <pc:chgData name="WARNER MENA  ROJAS" userId="ab521627-54ec-4db0-b9e7-141af9779c3e" providerId="ADAL" clId="{19EB2D12-8C2C-4356-B1B2-EBACD3A3810E}" dt="2024-05-10T17:00:00.146" v="524" actId="1076"/>
        <pc:sldMkLst>
          <pc:docMk/>
          <pc:sldMk cId="1946133253" sldId="265"/>
        </pc:sldMkLst>
        <pc:spChg chg="mod">
          <ac:chgData name="WARNER MENA  ROJAS" userId="ab521627-54ec-4db0-b9e7-141af9779c3e" providerId="ADAL" clId="{19EB2D12-8C2C-4356-B1B2-EBACD3A3810E}" dt="2024-05-10T17:00:00.146" v="524" actId="1076"/>
          <ac:spMkLst>
            <pc:docMk/>
            <pc:sldMk cId="1946133253" sldId="265"/>
            <ac:spMk id="6" creationId="{528BC6B8-C51A-15DA-328A-A5A9A3C45461}"/>
          </ac:spMkLst>
        </pc:spChg>
      </pc:sldChg>
      <pc:sldChg chg="modTransition">
        <pc:chgData name="WARNER MENA  ROJAS" userId="ab521627-54ec-4db0-b9e7-141af9779c3e" providerId="ADAL" clId="{19EB2D12-8C2C-4356-B1B2-EBACD3A3810E}" dt="2024-05-10T16:59:03.751" v="523"/>
        <pc:sldMkLst>
          <pc:docMk/>
          <pc:sldMk cId="45511269" sldId="266"/>
        </pc:sldMkLst>
      </pc:sldChg>
      <pc:sldChg chg="modTransition">
        <pc:chgData name="WARNER MENA  ROJAS" userId="ab521627-54ec-4db0-b9e7-141af9779c3e" providerId="ADAL" clId="{19EB2D12-8C2C-4356-B1B2-EBACD3A3810E}" dt="2024-05-10T16:59:03.751" v="523"/>
        <pc:sldMkLst>
          <pc:docMk/>
          <pc:sldMk cId="2300162265" sldId="267"/>
        </pc:sldMkLst>
      </pc:sldChg>
      <pc:sldChg chg="modSp mod modTransition">
        <pc:chgData name="WARNER MENA  ROJAS" userId="ab521627-54ec-4db0-b9e7-141af9779c3e" providerId="ADAL" clId="{19EB2D12-8C2C-4356-B1B2-EBACD3A3810E}" dt="2024-05-10T16:59:03.751" v="523"/>
        <pc:sldMkLst>
          <pc:docMk/>
          <pc:sldMk cId="3631244412" sldId="268"/>
        </pc:sldMkLst>
        <pc:spChg chg="mod">
          <ac:chgData name="WARNER MENA  ROJAS" userId="ab521627-54ec-4db0-b9e7-141af9779c3e" providerId="ADAL" clId="{19EB2D12-8C2C-4356-B1B2-EBACD3A3810E}" dt="2024-05-10T16:55:07.800" v="442" actId="6549"/>
          <ac:spMkLst>
            <pc:docMk/>
            <pc:sldMk cId="3631244412" sldId="268"/>
            <ac:spMk id="2" creationId="{0567001F-6662-A563-723C-71352E888648}"/>
          </ac:spMkLst>
        </pc:spChg>
      </pc:sldChg>
      <pc:sldChg chg="modTransition">
        <pc:chgData name="WARNER MENA  ROJAS" userId="ab521627-54ec-4db0-b9e7-141af9779c3e" providerId="ADAL" clId="{19EB2D12-8C2C-4356-B1B2-EBACD3A3810E}" dt="2024-05-10T16:59:03.751" v="523"/>
        <pc:sldMkLst>
          <pc:docMk/>
          <pc:sldMk cId="3138633986" sldId="269"/>
        </pc:sldMkLst>
      </pc:sldChg>
      <pc:sldChg chg="modTransition">
        <pc:chgData name="WARNER MENA  ROJAS" userId="ab521627-54ec-4db0-b9e7-141af9779c3e" providerId="ADAL" clId="{19EB2D12-8C2C-4356-B1B2-EBACD3A3810E}" dt="2024-05-10T16:59:03.751" v="523"/>
        <pc:sldMkLst>
          <pc:docMk/>
          <pc:sldMk cId="2184518025" sldId="270"/>
        </pc:sldMkLst>
      </pc:sldChg>
      <pc:sldChg chg="ord modTransition">
        <pc:chgData name="WARNER MENA  ROJAS" userId="ab521627-54ec-4db0-b9e7-141af9779c3e" providerId="ADAL" clId="{19EB2D12-8C2C-4356-B1B2-EBACD3A3810E}" dt="2024-05-10T16:59:03.751" v="523"/>
        <pc:sldMkLst>
          <pc:docMk/>
          <pc:sldMk cId="1899559925" sldId="271"/>
        </pc:sldMkLst>
      </pc:sldChg>
      <pc:sldChg chg="ord modTransition">
        <pc:chgData name="WARNER MENA  ROJAS" userId="ab521627-54ec-4db0-b9e7-141af9779c3e" providerId="ADAL" clId="{19EB2D12-8C2C-4356-B1B2-EBACD3A3810E}" dt="2024-05-10T16:59:03.751" v="523"/>
        <pc:sldMkLst>
          <pc:docMk/>
          <pc:sldMk cId="3569374053" sldId="272"/>
        </pc:sldMkLst>
      </pc:sldChg>
      <pc:sldChg chg="ord modTransition">
        <pc:chgData name="WARNER MENA  ROJAS" userId="ab521627-54ec-4db0-b9e7-141af9779c3e" providerId="ADAL" clId="{19EB2D12-8C2C-4356-B1B2-EBACD3A3810E}" dt="2024-05-10T16:59:03.751" v="523"/>
        <pc:sldMkLst>
          <pc:docMk/>
          <pc:sldMk cId="1490499896" sldId="273"/>
        </pc:sldMkLst>
      </pc:sldChg>
      <pc:sldChg chg="modTransition">
        <pc:chgData name="WARNER MENA  ROJAS" userId="ab521627-54ec-4db0-b9e7-141af9779c3e" providerId="ADAL" clId="{19EB2D12-8C2C-4356-B1B2-EBACD3A3810E}" dt="2024-05-10T16:59:03.751" v="523"/>
        <pc:sldMkLst>
          <pc:docMk/>
          <pc:sldMk cId="1759595329" sldId="274"/>
        </pc:sldMkLst>
      </pc:sldChg>
      <pc:sldChg chg="modTransition">
        <pc:chgData name="WARNER MENA  ROJAS" userId="ab521627-54ec-4db0-b9e7-141af9779c3e" providerId="ADAL" clId="{19EB2D12-8C2C-4356-B1B2-EBACD3A3810E}" dt="2024-05-10T16:59:03.751" v="523"/>
        <pc:sldMkLst>
          <pc:docMk/>
          <pc:sldMk cId="651388036" sldId="275"/>
        </pc:sldMkLst>
      </pc:sldChg>
      <pc:sldChg chg="modTransition">
        <pc:chgData name="WARNER MENA  ROJAS" userId="ab521627-54ec-4db0-b9e7-141af9779c3e" providerId="ADAL" clId="{19EB2D12-8C2C-4356-B1B2-EBACD3A3810E}" dt="2024-05-10T16:59:03.751" v="523"/>
        <pc:sldMkLst>
          <pc:docMk/>
          <pc:sldMk cId="1795199257" sldId="276"/>
        </pc:sldMkLst>
      </pc:sldChg>
      <pc:sldChg chg="modSp mod modTransition">
        <pc:chgData name="WARNER MENA  ROJAS" userId="ab521627-54ec-4db0-b9e7-141af9779c3e" providerId="ADAL" clId="{19EB2D12-8C2C-4356-B1B2-EBACD3A3810E}" dt="2024-05-10T16:59:03.751" v="523"/>
        <pc:sldMkLst>
          <pc:docMk/>
          <pc:sldMk cId="2421058260" sldId="277"/>
        </pc:sldMkLst>
        <pc:spChg chg="mod">
          <ac:chgData name="WARNER MENA  ROJAS" userId="ab521627-54ec-4db0-b9e7-141af9779c3e" providerId="ADAL" clId="{19EB2D12-8C2C-4356-B1B2-EBACD3A3810E}" dt="2024-05-10T16:54:52.991" v="441" actId="6549"/>
          <ac:spMkLst>
            <pc:docMk/>
            <pc:sldMk cId="2421058260" sldId="277"/>
            <ac:spMk id="2" creationId="{0567001F-6662-A563-723C-71352E888648}"/>
          </ac:spMkLst>
        </pc:spChg>
      </pc:sldChg>
      <pc:sldChg chg="ord modTransition">
        <pc:chgData name="WARNER MENA  ROJAS" userId="ab521627-54ec-4db0-b9e7-141af9779c3e" providerId="ADAL" clId="{19EB2D12-8C2C-4356-B1B2-EBACD3A3810E}" dt="2024-05-10T16:59:03.751" v="523"/>
        <pc:sldMkLst>
          <pc:docMk/>
          <pc:sldMk cId="4074742352" sldId="278"/>
        </pc:sldMkLst>
      </pc:sldChg>
      <pc:sldChg chg="modSp del mod modTransition">
        <pc:chgData name="WARNER MENA  ROJAS" userId="ab521627-54ec-4db0-b9e7-141af9779c3e" providerId="ADAL" clId="{19EB2D12-8C2C-4356-B1B2-EBACD3A3810E}" dt="2024-05-10T17:00:48.337" v="526" actId="47"/>
        <pc:sldMkLst>
          <pc:docMk/>
          <pc:sldMk cId="3347778395" sldId="279"/>
        </pc:sldMkLst>
        <pc:spChg chg="mod">
          <ac:chgData name="WARNER MENA  ROJAS" userId="ab521627-54ec-4db0-b9e7-141af9779c3e" providerId="ADAL" clId="{19EB2D12-8C2C-4356-B1B2-EBACD3A3810E}" dt="2024-05-10T16:55:12.503" v="443" actId="6549"/>
          <ac:spMkLst>
            <pc:docMk/>
            <pc:sldMk cId="3347778395" sldId="279"/>
            <ac:spMk id="2" creationId="{0567001F-6662-A563-723C-71352E888648}"/>
          </ac:spMkLst>
        </pc:spChg>
      </pc:sldChg>
      <pc:sldChg chg="modSp mod modTransition">
        <pc:chgData name="WARNER MENA  ROJAS" userId="ab521627-54ec-4db0-b9e7-141af9779c3e" providerId="ADAL" clId="{19EB2D12-8C2C-4356-B1B2-EBACD3A3810E}" dt="2024-05-10T16:59:03.751" v="523"/>
        <pc:sldMkLst>
          <pc:docMk/>
          <pc:sldMk cId="3774819538" sldId="280"/>
        </pc:sldMkLst>
        <pc:spChg chg="mod">
          <ac:chgData name="WARNER MENA  ROJAS" userId="ab521627-54ec-4db0-b9e7-141af9779c3e" providerId="ADAL" clId="{19EB2D12-8C2C-4356-B1B2-EBACD3A3810E}" dt="2024-05-10T16:55:15.128" v="444" actId="6549"/>
          <ac:spMkLst>
            <pc:docMk/>
            <pc:sldMk cId="3774819538" sldId="280"/>
            <ac:spMk id="2" creationId="{0567001F-6662-A563-723C-71352E888648}"/>
          </ac:spMkLst>
        </pc:spChg>
      </pc:sldChg>
      <pc:sldChg chg="modSp mod modTransition">
        <pc:chgData name="WARNER MENA  ROJAS" userId="ab521627-54ec-4db0-b9e7-141af9779c3e" providerId="ADAL" clId="{19EB2D12-8C2C-4356-B1B2-EBACD3A3810E}" dt="2024-05-10T16:59:03.751" v="523"/>
        <pc:sldMkLst>
          <pc:docMk/>
          <pc:sldMk cId="4032337990" sldId="281"/>
        </pc:sldMkLst>
        <pc:spChg chg="mod">
          <ac:chgData name="WARNER MENA  ROJAS" userId="ab521627-54ec-4db0-b9e7-141af9779c3e" providerId="ADAL" clId="{19EB2D12-8C2C-4356-B1B2-EBACD3A3810E}" dt="2024-05-10T16:55:50.838" v="480" actId="20577"/>
          <ac:spMkLst>
            <pc:docMk/>
            <pc:sldMk cId="4032337990" sldId="281"/>
            <ac:spMk id="2" creationId="{592100CF-0200-15BD-5FCD-4A5BD9761647}"/>
          </ac:spMkLst>
        </pc:spChg>
      </pc:sldChg>
      <pc:sldChg chg="modSp mod modTransition">
        <pc:chgData name="WARNER MENA  ROJAS" userId="ab521627-54ec-4db0-b9e7-141af9779c3e" providerId="ADAL" clId="{19EB2D12-8C2C-4356-B1B2-EBACD3A3810E}" dt="2024-05-10T16:59:03.751" v="523"/>
        <pc:sldMkLst>
          <pc:docMk/>
          <pc:sldMk cId="3184385324" sldId="282"/>
        </pc:sldMkLst>
        <pc:spChg chg="mod">
          <ac:chgData name="WARNER MENA  ROJAS" userId="ab521627-54ec-4db0-b9e7-141af9779c3e" providerId="ADAL" clId="{19EB2D12-8C2C-4356-B1B2-EBACD3A3810E}" dt="2024-05-10T16:56:00.074" v="481" actId="6549"/>
          <ac:spMkLst>
            <pc:docMk/>
            <pc:sldMk cId="3184385324" sldId="282"/>
            <ac:spMk id="2" creationId="{0567001F-6662-A563-723C-71352E888648}"/>
          </ac:spMkLst>
        </pc:spChg>
      </pc:sldChg>
      <pc:sldChg chg="modSp new mod modTransition">
        <pc:chgData name="WARNER MENA  ROJAS" userId="ab521627-54ec-4db0-b9e7-141af9779c3e" providerId="ADAL" clId="{19EB2D12-8C2C-4356-B1B2-EBACD3A3810E}" dt="2024-05-10T16:59:03.751" v="523"/>
        <pc:sldMkLst>
          <pc:docMk/>
          <pc:sldMk cId="275308636" sldId="283"/>
        </pc:sldMkLst>
        <pc:spChg chg="mod">
          <ac:chgData name="WARNER MENA  ROJAS" userId="ab521627-54ec-4db0-b9e7-141af9779c3e" providerId="ADAL" clId="{19EB2D12-8C2C-4356-B1B2-EBACD3A3810E}" dt="2024-04-25T16:25:47.851" v="223" actId="1076"/>
          <ac:spMkLst>
            <pc:docMk/>
            <pc:sldMk cId="275308636" sldId="283"/>
            <ac:spMk id="2" creationId="{7DB55900-AAD0-6204-58F2-114697A15230}"/>
          </ac:spMkLst>
        </pc:spChg>
        <pc:spChg chg="mod">
          <ac:chgData name="WARNER MENA  ROJAS" userId="ab521627-54ec-4db0-b9e7-141af9779c3e" providerId="ADAL" clId="{19EB2D12-8C2C-4356-B1B2-EBACD3A3810E}" dt="2024-05-10T16:51:39.937" v="438" actId="20577"/>
          <ac:spMkLst>
            <pc:docMk/>
            <pc:sldMk cId="275308636" sldId="283"/>
            <ac:spMk id="3" creationId="{4FF23C92-8A48-0788-7D46-98AF50834E52}"/>
          </ac:spMkLst>
        </pc:spChg>
      </pc:sldChg>
      <pc:sldChg chg="add ord modTransition">
        <pc:chgData name="WARNER MENA  ROJAS" userId="ab521627-54ec-4db0-b9e7-141af9779c3e" providerId="ADAL" clId="{19EB2D12-8C2C-4356-B1B2-EBACD3A3810E}" dt="2024-05-10T16:59:03.751" v="523"/>
        <pc:sldMkLst>
          <pc:docMk/>
          <pc:sldMk cId="777481205" sldId="284"/>
        </pc:sldMkLst>
      </pc:sldChg>
      <pc:sldChg chg="modSp add mod ord modTransition">
        <pc:chgData name="WARNER MENA  ROJAS" userId="ab521627-54ec-4db0-b9e7-141af9779c3e" providerId="ADAL" clId="{19EB2D12-8C2C-4356-B1B2-EBACD3A3810E}" dt="2024-05-10T16:59:03.751" v="523"/>
        <pc:sldMkLst>
          <pc:docMk/>
          <pc:sldMk cId="2389816649" sldId="285"/>
        </pc:sldMkLst>
        <pc:spChg chg="mod">
          <ac:chgData name="WARNER MENA  ROJAS" userId="ab521627-54ec-4db0-b9e7-141af9779c3e" providerId="ADAL" clId="{19EB2D12-8C2C-4356-B1B2-EBACD3A3810E}" dt="2024-05-10T16:56:54.823" v="522" actId="14100"/>
          <ac:spMkLst>
            <pc:docMk/>
            <pc:sldMk cId="2389816649" sldId="285"/>
            <ac:spMk id="2" creationId="{592100CF-0200-15BD-5FCD-4A5BD9761647}"/>
          </ac:spMkLst>
        </pc:spChg>
      </pc:sldChg>
      <pc:sldChg chg="new del">
        <pc:chgData name="WARNER MENA  ROJAS" userId="ab521627-54ec-4db0-b9e7-141af9779c3e" providerId="ADAL" clId="{19EB2D12-8C2C-4356-B1B2-EBACD3A3810E}" dt="2024-05-10T16:54:38.737" v="440" actId="47"/>
        <pc:sldMkLst>
          <pc:docMk/>
          <pc:sldMk cId="3161185026" sldId="285"/>
        </pc:sldMkLst>
      </pc:sldChg>
      <pc:sldChg chg="new">
        <pc:chgData name="WARNER MENA  ROJAS" userId="ab521627-54ec-4db0-b9e7-141af9779c3e" providerId="ADAL" clId="{19EB2D12-8C2C-4356-B1B2-EBACD3A3810E}" dt="2024-05-10T17:00:45.602" v="525" actId="680"/>
        <pc:sldMkLst>
          <pc:docMk/>
          <pc:sldMk cId="3616428015" sldId="286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DB5ECD-8527-45E1-B977-F0F08C3BEBB6}" type="doc">
      <dgm:prSet loTypeId="urn:microsoft.com/office/officeart/2005/8/layout/process1" loCatId="process" qsTypeId="urn:microsoft.com/office/officeart/2005/8/quickstyle/simple1" qsCatId="simple" csTypeId="urn:microsoft.com/office/officeart/2005/8/colors/accent0_1" csCatId="mainScheme" phldr="1"/>
      <dgm:spPr/>
    </dgm:pt>
    <dgm:pt modelId="{E673A590-960F-465D-A992-F6F6B150AD51}">
      <dgm:prSet phldrT="[Texto]"/>
      <dgm:spPr/>
      <dgm:t>
        <a:bodyPr/>
        <a:lstStyle/>
        <a:p>
          <a:r>
            <a:rPr lang="es-CR" dirty="0"/>
            <a:t>Importancia</a:t>
          </a:r>
        </a:p>
      </dgm:t>
    </dgm:pt>
    <dgm:pt modelId="{82BFCA12-EF1F-4936-93D1-2FEF52679F64}" type="parTrans" cxnId="{8A657291-AAAA-4BC5-80BF-AFC886191B1A}">
      <dgm:prSet/>
      <dgm:spPr/>
      <dgm:t>
        <a:bodyPr/>
        <a:lstStyle/>
        <a:p>
          <a:endParaRPr lang="es-CR"/>
        </a:p>
      </dgm:t>
    </dgm:pt>
    <dgm:pt modelId="{48B470FF-A539-4960-A2AC-F0E64D4558BF}" type="sibTrans" cxnId="{8A657291-AAAA-4BC5-80BF-AFC886191B1A}">
      <dgm:prSet/>
      <dgm:spPr/>
      <dgm:t>
        <a:bodyPr/>
        <a:lstStyle/>
        <a:p>
          <a:endParaRPr lang="es-CR"/>
        </a:p>
      </dgm:t>
    </dgm:pt>
    <dgm:pt modelId="{03614CD2-C4A5-4B0C-B3F4-D87EE72322DD}">
      <dgm:prSet phldrT="[Texto]"/>
      <dgm:spPr/>
      <dgm:t>
        <a:bodyPr/>
        <a:lstStyle/>
        <a:p>
          <a:r>
            <a:rPr lang="es-CR" dirty="0"/>
            <a:t>Pertinencia</a:t>
          </a:r>
        </a:p>
      </dgm:t>
    </dgm:pt>
    <dgm:pt modelId="{AE28B672-F263-4E62-A939-7BECAABE549B}" type="parTrans" cxnId="{C1839B0A-4C0B-4DFF-A416-965F846DDD54}">
      <dgm:prSet/>
      <dgm:spPr/>
      <dgm:t>
        <a:bodyPr/>
        <a:lstStyle/>
        <a:p>
          <a:endParaRPr lang="es-CR"/>
        </a:p>
      </dgm:t>
    </dgm:pt>
    <dgm:pt modelId="{E9E1EBC0-8CBC-4595-B1F5-9564BF9D0DF5}" type="sibTrans" cxnId="{C1839B0A-4C0B-4DFF-A416-965F846DDD54}">
      <dgm:prSet/>
      <dgm:spPr/>
      <dgm:t>
        <a:bodyPr/>
        <a:lstStyle/>
        <a:p>
          <a:endParaRPr lang="es-CR"/>
        </a:p>
      </dgm:t>
    </dgm:pt>
    <dgm:pt modelId="{B964DA54-C35F-45C5-B8DD-93BA5DD0BBDF}">
      <dgm:prSet phldrT="[Texto]"/>
      <dgm:spPr/>
      <dgm:t>
        <a:bodyPr/>
        <a:lstStyle/>
        <a:p>
          <a:r>
            <a:rPr lang="es-CR" dirty="0"/>
            <a:t>Originalidad</a:t>
          </a:r>
        </a:p>
      </dgm:t>
    </dgm:pt>
    <dgm:pt modelId="{A00A7509-6DC2-4875-98E4-1D65A497887A}" type="parTrans" cxnId="{6A8BA1BB-6EDE-4525-9929-4C921E65A3A9}">
      <dgm:prSet/>
      <dgm:spPr/>
      <dgm:t>
        <a:bodyPr/>
        <a:lstStyle/>
        <a:p>
          <a:endParaRPr lang="es-CR"/>
        </a:p>
      </dgm:t>
    </dgm:pt>
    <dgm:pt modelId="{B3FED486-F2C7-419D-A3F5-A84E80A546A5}" type="sibTrans" cxnId="{6A8BA1BB-6EDE-4525-9929-4C921E65A3A9}">
      <dgm:prSet/>
      <dgm:spPr/>
      <dgm:t>
        <a:bodyPr/>
        <a:lstStyle/>
        <a:p>
          <a:endParaRPr lang="es-CR"/>
        </a:p>
      </dgm:t>
    </dgm:pt>
    <dgm:pt modelId="{F60B9147-853D-4E36-AE5D-E5C7EA55F459}" type="pres">
      <dgm:prSet presAssocID="{1BDB5ECD-8527-45E1-B977-F0F08C3BEBB6}" presName="Name0" presStyleCnt="0">
        <dgm:presLayoutVars>
          <dgm:dir/>
          <dgm:resizeHandles val="exact"/>
        </dgm:presLayoutVars>
      </dgm:prSet>
      <dgm:spPr/>
    </dgm:pt>
    <dgm:pt modelId="{DDBEFA38-6047-4F62-A3BD-175CDA9DAC5F}" type="pres">
      <dgm:prSet presAssocID="{E673A590-960F-465D-A992-F6F6B150AD51}" presName="node" presStyleLbl="node1" presStyleIdx="0" presStyleCnt="3">
        <dgm:presLayoutVars>
          <dgm:bulletEnabled val="1"/>
        </dgm:presLayoutVars>
      </dgm:prSet>
      <dgm:spPr/>
    </dgm:pt>
    <dgm:pt modelId="{951BC814-A857-4DE3-92AB-80CF86B6FFCD}" type="pres">
      <dgm:prSet presAssocID="{48B470FF-A539-4960-A2AC-F0E64D4558BF}" presName="sibTrans" presStyleLbl="sibTrans2D1" presStyleIdx="0" presStyleCnt="2"/>
      <dgm:spPr/>
    </dgm:pt>
    <dgm:pt modelId="{B33EFFAD-4E43-4BF9-856B-167F842EC39E}" type="pres">
      <dgm:prSet presAssocID="{48B470FF-A539-4960-A2AC-F0E64D4558BF}" presName="connectorText" presStyleLbl="sibTrans2D1" presStyleIdx="0" presStyleCnt="2"/>
      <dgm:spPr/>
    </dgm:pt>
    <dgm:pt modelId="{F6CC0090-E202-48CB-B257-71ACEBCBC6DC}" type="pres">
      <dgm:prSet presAssocID="{03614CD2-C4A5-4B0C-B3F4-D87EE72322DD}" presName="node" presStyleLbl="node1" presStyleIdx="1" presStyleCnt="3">
        <dgm:presLayoutVars>
          <dgm:bulletEnabled val="1"/>
        </dgm:presLayoutVars>
      </dgm:prSet>
      <dgm:spPr/>
    </dgm:pt>
    <dgm:pt modelId="{2708C1D7-A962-40AE-A7A7-1A58EF88691D}" type="pres">
      <dgm:prSet presAssocID="{E9E1EBC0-8CBC-4595-B1F5-9564BF9D0DF5}" presName="sibTrans" presStyleLbl="sibTrans2D1" presStyleIdx="1" presStyleCnt="2"/>
      <dgm:spPr/>
    </dgm:pt>
    <dgm:pt modelId="{BFB48386-88D9-43A1-8907-7BA2F97B0B86}" type="pres">
      <dgm:prSet presAssocID="{E9E1EBC0-8CBC-4595-B1F5-9564BF9D0DF5}" presName="connectorText" presStyleLbl="sibTrans2D1" presStyleIdx="1" presStyleCnt="2"/>
      <dgm:spPr/>
    </dgm:pt>
    <dgm:pt modelId="{F0278A46-C027-45B4-BEC6-9653D15C4921}" type="pres">
      <dgm:prSet presAssocID="{B964DA54-C35F-45C5-B8DD-93BA5DD0BBDF}" presName="node" presStyleLbl="node1" presStyleIdx="2" presStyleCnt="3">
        <dgm:presLayoutVars>
          <dgm:bulletEnabled val="1"/>
        </dgm:presLayoutVars>
      </dgm:prSet>
      <dgm:spPr/>
    </dgm:pt>
  </dgm:ptLst>
  <dgm:cxnLst>
    <dgm:cxn modelId="{C1839B0A-4C0B-4DFF-A416-965F846DDD54}" srcId="{1BDB5ECD-8527-45E1-B977-F0F08C3BEBB6}" destId="{03614CD2-C4A5-4B0C-B3F4-D87EE72322DD}" srcOrd="1" destOrd="0" parTransId="{AE28B672-F263-4E62-A939-7BECAABE549B}" sibTransId="{E9E1EBC0-8CBC-4595-B1F5-9564BF9D0DF5}"/>
    <dgm:cxn modelId="{8420B65F-CA74-4416-AF0D-6CA7A6B9FD46}" type="presOf" srcId="{E9E1EBC0-8CBC-4595-B1F5-9564BF9D0DF5}" destId="{BFB48386-88D9-43A1-8907-7BA2F97B0B86}" srcOrd="1" destOrd="0" presId="urn:microsoft.com/office/officeart/2005/8/layout/process1"/>
    <dgm:cxn modelId="{99F1FD7A-D764-46EA-AC61-39D92856E624}" type="presOf" srcId="{03614CD2-C4A5-4B0C-B3F4-D87EE72322DD}" destId="{F6CC0090-E202-48CB-B257-71ACEBCBC6DC}" srcOrd="0" destOrd="0" presId="urn:microsoft.com/office/officeart/2005/8/layout/process1"/>
    <dgm:cxn modelId="{931A0283-4762-4266-B22A-4F03FC220970}" type="presOf" srcId="{B964DA54-C35F-45C5-B8DD-93BA5DD0BBDF}" destId="{F0278A46-C027-45B4-BEC6-9653D15C4921}" srcOrd="0" destOrd="0" presId="urn:microsoft.com/office/officeart/2005/8/layout/process1"/>
    <dgm:cxn modelId="{8A657291-AAAA-4BC5-80BF-AFC886191B1A}" srcId="{1BDB5ECD-8527-45E1-B977-F0F08C3BEBB6}" destId="{E673A590-960F-465D-A992-F6F6B150AD51}" srcOrd="0" destOrd="0" parTransId="{82BFCA12-EF1F-4936-93D1-2FEF52679F64}" sibTransId="{48B470FF-A539-4960-A2AC-F0E64D4558BF}"/>
    <dgm:cxn modelId="{F29FD894-8A3E-4C88-859C-9DB4C016F428}" type="presOf" srcId="{48B470FF-A539-4960-A2AC-F0E64D4558BF}" destId="{B33EFFAD-4E43-4BF9-856B-167F842EC39E}" srcOrd="1" destOrd="0" presId="urn:microsoft.com/office/officeart/2005/8/layout/process1"/>
    <dgm:cxn modelId="{CCE805A9-B985-4779-8C40-04C7FD70BD5C}" type="presOf" srcId="{E9E1EBC0-8CBC-4595-B1F5-9564BF9D0DF5}" destId="{2708C1D7-A962-40AE-A7A7-1A58EF88691D}" srcOrd="0" destOrd="0" presId="urn:microsoft.com/office/officeart/2005/8/layout/process1"/>
    <dgm:cxn modelId="{6A8BA1BB-6EDE-4525-9929-4C921E65A3A9}" srcId="{1BDB5ECD-8527-45E1-B977-F0F08C3BEBB6}" destId="{B964DA54-C35F-45C5-B8DD-93BA5DD0BBDF}" srcOrd="2" destOrd="0" parTransId="{A00A7509-6DC2-4875-98E4-1D65A497887A}" sibTransId="{B3FED486-F2C7-419D-A3F5-A84E80A546A5}"/>
    <dgm:cxn modelId="{4038E7BE-CBD4-4EE5-9846-357B3C9094B2}" type="presOf" srcId="{48B470FF-A539-4960-A2AC-F0E64D4558BF}" destId="{951BC814-A857-4DE3-92AB-80CF86B6FFCD}" srcOrd="0" destOrd="0" presId="urn:microsoft.com/office/officeart/2005/8/layout/process1"/>
    <dgm:cxn modelId="{23CE61C2-B87E-40CE-AC27-9D1CA16DF4C2}" type="presOf" srcId="{1BDB5ECD-8527-45E1-B977-F0F08C3BEBB6}" destId="{F60B9147-853D-4E36-AE5D-E5C7EA55F459}" srcOrd="0" destOrd="0" presId="urn:microsoft.com/office/officeart/2005/8/layout/process1"/>
    <dgm:cxn modelId="{5E264CFB-F707-460D-B727-65744864B6C5}" type="presOf" srcId="{E673A590-960F-465D-A992-F6F6B150AD51}" destId="{DDBEFA38-6047-4F62-A3BD-175CDA9DAC5F}" srcOrd="0" destOrd="0" presId="urn:microsoft.com/office/officeart/2005/8/layout/process1"/>
    <dgm:cxn modelId="{FFDF31E9-2D0C-40A2-AA78-298C3D037F50}" type="presParOf" srcId="{F60B9147-853D-4E36-AE5D-E5C7EA55F459}" destId="{DDBEFA38-6047-4F62-A3BD-175CDA9DAC5F}" srcOrd="0" destOrd="0" presId="urn:microsoft.com/office/officeart/2005/8/layout/process1"/>
    <dgm:cxn modelId="{FE05F897-E8FF-4B12-9A5C-A5B94975984E}" type="presParOf" srcId="{F60B9147-853D-4E36-AE5D-E5C7EA55F459}" destId="{951BC814-A857-4DE3-92AB-80CF86B6FFCD}" srcOrd="1" destOrd="0" presId="urn:microsoft.com/office/officeart/2005/8/layout/process1"/>
    <dgm:cxn modelId="{25CC9814-D386-455F-AE14-B7B62A715B44}" type="presParOf" srcId="{951BC814-A857-4DE3-92AB-80CF86B6FFCD}" destId="{B33EFFAD-4E43-4BF9-856B-167F842EC39E}" srcOrd="0" destOrd="0" presId="urn:microsoft.com/office/officeart/2005/8/layout/process1"/>
    <dgm:cxn modelId="{695C7B13-432A-4322-A99C-BE8AFF5FC7A5}" type="presParOf" srcId="{F60B9147-853D-4E36-AE5D-E5C7EA55F459}" destId="{F6CC0090-E202-48CB-B257-71ACEBCBC6DC}" srcOrd="2" destOrd="0" presId="urn:microsoft.com/office/officeart/2005/8/layout/process1"/>
    <dgm:cxn modelId="{128D149D-4A7E-49CB-84E2-3F4999FF4A09}" type="presParOf" srcId="{F60B9147-853D-4E36-AE5D-E5C7EA55F459}" destId="{2708C1D7-A962-40AE-A7A7-1A58EF88691D}" srcOrd="3" destOrd="0" presId="urn:microsoft.com/office/officeart/2005/8/layout/process1"/>
    <dgm:cxn modelId="{476F6598-E7C9-4B5E-9F8E-7DF537874F3D}" type="presParOf" srcId="{2708C1D7-A962-40AE-A7A7-1A58EF88691D}" destId="{BFB48386-88D9-43A1-8907-7BA2F97B0B86}" srcOrd="0" destOrd="0" presId="urn:microsoft.com/office/officeart/2005/8/layout/process1"/>
    <dgm:cxn modelId="{9ED635B1-0ABF-435F-977C-0B8489216B85}" type="presParOf" srcId="{F60B9147-853D-4E36-AE5D-E5C7EA55F459}" destId="{F0278A46-C027-45B4-BEC6-9653D15C4921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BEFA38-6047-4F62-A3BD-175CDA9DAC5F}">
      <dsp:nvSpPr>
        <dsp:cNvPr id="0" name=""/>
        <dsp:cNvSpPr/>
      </dsp:nvSpPr>
      <dsp:spPr>
        <a:xfrm>
          <a:off x="8690" y="1396432"/>
          <a:ext cx="2597455" cy="155847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3300" kern="1200" dirty="0"/>
            <a:t>Importancia</a:t>
          </a:r>
        </a:p>
      </dsp:txBody>
      <dsp:txXfrm>
        <a:off x="54336" y="1442078"/>
        <a:ext cx="2506163" cy="1467181"/>
      </dsp:txXfrm>
    </dsp:sp>
    <dsp:sp modelId="{951BC814-A857-4DE3-92AB-80CF86B6FFCD}">
      <dsp:nvSpPr>
        <dsp:cNvPr id="0" name=""/>
        <dsp:cNvSpPr/>
      </dsp:nvSpPr>
      <dsp:spPr>
        <a:xfrm>
          <a:off x="2865891" y="1853584"/>
          <a:ext cx="550660" cy="644168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R" sz="2700" kern="1200"/>
        </a:p>
      </dsp:txBody>
      <dsp:txXfrm>
        <a:off x="2865891" y="1982418"/>
        <a:ext cx="385462" cy="386500"/>
      </dsp:txXfrm>
    </dsp:sp>
    <dsp:sp modelId="{F6CC0090-E202-48CB-B257-71ACEBCBC6DC}">
      <dsp:nvSpPr>
        <dsp:cNvPr id="0" name=""/>
        <dsp:cNvSpPr/>
      </dsp:nvSpPr>
      <dsp:spPr>
        <a:xfrm>
          <a:off x="3645128" y="1396432"/>
          <a:ext cx="2597455" cy="155847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3300" kern="1200" dirty="0"/>
            <a:t>Pertinencia</a:t>
          </a:r>
        </a:p>
      </dsp:txBody>
      <dsp:txXfrm>
        <a:off x="3690774" y="1442078"/>
        <a:ext cx="2506163" cy="1467181"/>
      </dsp:txXfrm>
    </dsp:sp>
    <dsp:sp modelId="{2708C1D7-A962-40AE-A7A7-1A58EF88691D}">
      <dsp:nvSpPr>
        <dsp:cNvPr id="0" name=""/>
        <dsp:cNvSpPr/>
      </dsp:nvSpPr>
      <dsp:spPr>
        <a:xfrm>
          <a:off x="6502329" y="1853584"/>
          <a:ext cx="550660" cy="644168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R" sz="2700" kern="1200"/>
        </a:p>
      </dsp:txBody>
      <dsp:txXfrm>
        <a:off x="6502329" y="1982418"/>
        <a:ext cx="385462" cy="386500"/>
      </dsp:txXfrm>
    </dsp:sp>
    <dsp:sp modelId="{F0278A46-C027-45B4-BEC6-9653D15C4921}">
      <dsp:nvSpPr>
        <dsp:cNvPr id="0" name=""/>
        <dsp:cNvSpPr/>
      </dsp:nvSpPr>
      <dsp:spPr>
        <a:xfrm>
          <a:off x="7281566" y="1396432"/>
          <a:ext cx="2597455" cy="155847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3300" kern="1200" dirty="0"/>
            <a:t>Originalidad</a:t>
          </a:r>
        </a:p>
      </dsp:txBody>
      <dsp:txXfrm>
        <a:off x="7327212" y="1442078"/>
        <a:ext cx="2506163" cy="14671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964D6C-24DA-565D-14BC-038E1DFCF3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8598" y="2640803"/>
            <a:ext cx="7630297" cy="1689765"/>
          </a:xfrm>
        </p:spPr>
        <p:txBody>
          <a:bodyPr anchor="t">
            <a:normAutofit/>
          </a:bodyPr>
          <a:lstStyle>
            <a:lvl1pPr algn="ctr">
              <a:defRPr sz="360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s-C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66E4AE2-F868-CF89-663B-1446259E6B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8598" y="4512807"/>
            <a:ext cx="7630297" cy="128199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 dirty="0"/>
              <a:t>Haz clic para editar el estilo de subtítulo del patrón</a:t>
            </a:r>
            <a:endParaRPr lang="es-CR" dirty="0"/>
          </a:p>
        </p:txBody>
      </p:sp>
      <p:sp>
        <p:nvSpPr>
          <p:cNvPr id="8" name="Marcador de posición de imagen 7">
            <a:extLst>
              <a:ext uri="{FF2B5EF4-FFF2-40B4-BE49-F238E27FC236}">
                <a16:creationId xmlns:a16="http://schemas.microsoft.com/office/drawing/2014/main" id="{A139AD62-C130-EEC6-7ACB-DCE6CBA19CA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691120" y="325121"/>
            <a:ext cx="2472072" cy="1198880"/>
          </a:xfr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s-CR" dirty="0"/>
              <a:t>Insertar aquí el logotipo de la declaratoria del año </a:t>
            </a:r>
          </a:p>
        </p:txBody>
      </p:sp>
      <p:sp>
        <p:nvSpPr>
          <p:cNvPr id="9" name="Marcador de posición de imagen 7">
            <a:extLst>
              <a:ext uri="{FF2B5EF4-FFF2-40B4-BE49-F238E27FC236}">
                <a16:creationId xmlns:a16="http://schemas.microsoft.com/office/drawing/2014/main" id="{B5A4BCAE-A554-D4FF-647C-01A349AEEC7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252720" y="325121"/>
            <a:ext cx="2309446" cy="1198879"/>
          </a:xfr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s-CR" dirty="0"/>
              <a:t>Insertar aquí el logotipo de la instancia universitaria</a:t>
            </a:r>
          </a:p>
        </p:txBody>
      </p:sp>
    </p:spTree>
    <p:extLst>
      <p:ext uri="{BB962C8B-B14F-4D97-AF65-F5344CB8AC3E}">
        <p14:creationId xmlns:p14="http://schemas.microsoft.com/office/powerpoint/2010/main" val="509334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110AC6-C387-6A61-3F34-5118F8619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18B5DF-468C-4E74-D1A6-7374797B89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03763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471EBB38-12D7-2A07-F29B-88CF30A80C97}"/>
              </a:ext>
            </a:extLst>
          </p:cNvPr>
          <p:cNvSpPr/>
          <p:nvPr userDrawn="1"/>
        </p:nvSpPr>
        <p:spPr>
          <a:xfrm>
            <a:off x="0" y="0"/>
            <a:ext cx="5169877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>
              <a:noFill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1596621-6B53-16F8-7BA5-D040D8336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727" y="1381492"/>
            <a:ext cx="3728427" cy="2852737"/>
          </a:xfrm>
        </p:spPr>
        <p:txBody>
          <a:bodyPr anchor="b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CBA4DF-36DE-BB03-947D-388BD77099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7727" y="4401894"/>
            <a:ext cx="3728427" cy="1500187"/>
          </a:xfrm>
        </p:spPr>
        <p:txBody>
          <a:bodyPr>
            <a:normAutofit/>
          </a:bodyPr>
          <a:lstStyle>
            <a:lvl1pPr marL="0" indent="0">
              <a:buNone/>
              <a:defRPr sz="2000" i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8DBC814B-221B-BD58-080F-A038F4E82D6C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5837604" y="1391384"/>
            <a:ext cx="5815135" cy="1500187"/>
          </a:xfrm>
        </p:spPr>
        <p:txBody>
          <a:bodyPr>
            <a:normAutofit/>
          </a:bodyPr>
          <a:lstStyle>
            <a:lvl1pPr marL="0" indent="0">
              <a:buNone/>
              <a:defRPr sz="2800" i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9" name="Triángulo rectángulo 8">
            <a:extLst>
              <a:ext uri="{FF2B5EF4-FFF2-40B4-BE49-F238E27FC236}">
                <a16:creationId xmlns:a16="http://schemas.microsoft.com/office/drawing/2014/main" id="{E3498BE6-AABD-3334-FC91-5D5572535096}"/>
              </a:ext>
            </a:extLst>
          </p:cNvPr>
          <p:cNvSpPr/>
          <p:nvPr userDrawn="1"/>
        </p:nvSpPr>
        <p:spPr>
          <a:xfrm>
            <a:off x="5169877" y="0"/>
            <a:ext cx="422031" cy="6858000"/>
          </a:xfrm>
          <a:prstGeom prst="rt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10" name="Triángulo rectángulo 9">
            <a:extLst>
              <a:ext uri="{FF2B5EF4-FFF2-40B4-BE49-F238E27FC236}">
                <a16:creationId xmlns:a16="http://schemas.microsoft.com/office/drawing/2014/main" id="{9C098CE9-777F-BEF3-54F9-3F200B264952}"/>
              </a:ext>
            </a:extLst>
          </p:cNvPr>
          <p:cNvSpPr/>
          <p:nvPr userDrawn="1"/>
        </p:nvSpPr>
        <p:spPr>
          <a:xfrm rot="176571">
            <a:off x="4988980" y="6179"/>
            <a:ext cx="422031" cy="7057899"/>
          </a:xfrm>
          <a:prstGeom prst="rtTriangle">
            <a:avLst/>
          </a:prstGeom>
          <a:solidFill>
            <a:schemeClr val="accent2">
              <a:lumMod val="20000"/>
              <a:lumOff val="80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E0DDC91B-96CA-7F84-4C82-A33B1F7EC0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76891" y="6465275"/>
            <a:ext cx="550985" cy="27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087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E97685-2A71-AA6C-034C-D26A5D001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8B8486C-3629-8082-8615-6C22A68C08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46EF1CB-C244-D3FF-AC11-CBAD6F4017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523897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ACE39999-A080-5364-3DB8-BB2B43B27587}"/>
              </a:ext>
            </a:extLst>
          </p:cNvPr>
          <p:cNvSpPr/>
          <p:nvPr userDrawn="1"/>
        </p:nvSpPr>
        <p:spPr>
          <a:xfrm>
            <a:off x="0" y="2133600"/>
            <a:ext cx="12192000" cy="1219199"/>
          </a:xfrm>
          <a:prstGeom prst="rect">
            <a:avLst/>
          </a:prstGeom>
          <a:gradFill>
            <a:gsLst>
              <a:gs pos="100000">
                <a:schemeClr val="accent2">
                  <a:lumMod val="5000"/>
                  <a:lumOff val="95000"/>
                  <a:alpha val="0"/>
                </a:schemeClr>
              </a:gs>
              <a:gs pos="13000">
                <a:srgbClr val="C00000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0C8B5BDB-2BC6-6A08-EC2C-BEBFD3A7AE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25415" y="2224633"/>
            <a:ext cx="3983298" cy="1063689"/>
          </a:xfrm>
        </p:spPr>
        <p:txBody>
          <a:bodyPr anchor="t">
            <a:normAutofit/>
          </a:bodyPr>
          <a:lstStyle>
            <a:lvl1pPr algn="l">
              <a:defRPr sz="7200" b="1">
                <a:solidFill>
                  <a:schemeClr val="bg1"/>
                </a:solidFill>
                <a:latin typeface="Arial" panose="020B0604020202020204" pitchFamily="34" charset="0"/>
                <a:ea typeface="Open Sans Extrabold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s-MX" dirty="0"/>
              <a:t>Capítulo</a:t>
            </a:r>
            <a:endParaRPr lang="es-CR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3925D41-D5A7-A519-1111-3C71D65785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78438" y="2224088"/>
            <a:ext cx="1102484" cy="1063625"/>
          </a:xfrm>
        </p:spPr>
        <p:txBody>
          <a:bodyPr anchor="ctr">
            <a:noAutofit/>
          </a:bodyPr>
          <a:lstStyle>
            <a:lvl1pPr marL="0" indent="0" algn="ctr">
              <a:buNone/>
              <a:defRPr sz="6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MX" dirty="0"/>
              <a:t>1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579296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6310B1-53CA-5C10-D76D-4CE7EA2B3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779245-A46F-27DF-4553-FBFECAF64F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A027450-CAA6-285B-721C-5AFE80F125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994782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3D48AF5-4307-3C30-1359-B06D4D725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1DA0A7A-69B4-EA36-52E7-E46831A722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1B69F9B-A41C-01D1-DD2C-2EE67F708C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CB6B00C-789E-AC4B-8A7B-49E56D4B3FCA}" type="datetimeFigureOut">
              <a:rPr lang="es-CR" smtClean="0"/>
              <a:t>10/05/2024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72050B-F2B4-FE81-B4D6-82EF931C30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949951F-1188-4B11-AEAB-EA03DB9666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0956344-2B43-934B-9611-7C425958EC70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035063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  <p:sldLayoutId id="214748365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CDDC40-DEDB-3BBE-8DB4-D558110D57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1007" y="3270258"/>
            <a:ext cx="7630297" cy="1929384"/>
          </a:xfrm>
        </p:spPr>
        <p:txBody>
          <a:bodyPr>
            <a:noAutofit/>
          </a:bodyPr>
          <a:lstStyle/>
          <a:p>
            <a:r>
              <a:rPr lang="es-ES" sz="240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s-ES" sz="2400" dirty="0">
                <a:solidFill>
                  <a:srgbClr val="000000"/>
                </a:solidFill>
                <a:latin typeface="+mj-lt"/>
              </a:rPr>
              <a:t>INDICAR EN ESTE ESPACIO EL TÍTULO COMPLETO DE LA INVESTIGACIÓN DE  TESIS TAL Y COMO APARECE EN EL DOCUMENTO OFICIAL EN WORD</a:t>
            </a:r>
            <a:br>
              <a:rPr lang="es-ES" sz="24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br>
              <a:rPr lang="es-ES" sz="24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br>
              <a:rPr lang="es-CR" sz="1200" dirty="0"/>
            </a:br>
            <a:endParaRPr lang="es-CR" sz="20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51AE5C5-28BF-0517-3AC8-D2CB5E944A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1006" y="5367001"/>
            <a:ext cx="7630297" cy="517998"/>
          </a:xfrm>
        </p:spPr>
        <p:txBody>
          <a:bodyPr>
            <a:normAutofit/>
          </a:bodyPr>
          <a:lstStyle/>
          <a:p>
            <a:r>
              <a:rPr lang="es-ES" sz="1800" i="0" u="none" strike="noStrike" baseline="0" dirty="0">
                <a:solidFill>
                  <a:srgbClr val="000000"/>
                </a:solidFill>
              </a:rPr>
              <a:t>Nombre Apellido </a:t>
            </a:r>
            <a:r>
              <a:rPr lang="es-ES" sz="1800" i="0" u="none" strike="noStrike" baseline="0" dirty="0" err="1">
                <a:solidFill>
                  <a:srgbClr val="000000"/>
                </a:solidFill>
              </a:rPr>
              <a:t>Apellido</a:t>
            </a:r>
            <a:endParaRPr lang="es-CR" dirty="0"/>
          </a:p>
        </p:txBody>
      </p:sp>
      <p:pic>
        <p:nvPicPr>
          <p:cNvPr id="15" name="Imagen 14" descr="Imagen que contiene Icono&#10;&#10;Descripción generada automáticamente">
            <a:extLst>
              <a:ext uri="{FF2B5EF4-FFF2-40B4-BE49-F238E27FC236}">
                <a16:creationId xmlns:a16="http://schemas.microsoft.com/office/drawing/2014/main" id="{898852C1-FEF4-CFB5-2F0B-C23247FFA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4705" y="390432"/>
            <a:ext cx="1296224" cy="1308932"/>
          </a:xfrm>
          <a:prstGeom prst="rect">
            <a:avLst/>
          </a:prstGeom>
        </p:spPr>
      </p:pic>
      <p:pic>
        <p:nvPicPr>
          <p:cNvPr id="5" name="Imagen 4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2A8F8EA4-30AF-4B4D-4AC8-175D1BE4A7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4370" y="390432"/>
            <a:ext cx="2099372" cy="80364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16F64D7-957C-A8F1-E4D0-781E3108B712}"/>
              </a:ext>
            </a:extLst>
          </p:cNvPr>
          <p:cNvSpPr txBox="1"/>
          <p:nvPr/>
        </p:nvSpPr>
        <p:spPr>
          <a:xfrm>
            <a:off x="5058918" y="1938570"/>
            <a:ext cx="60944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R" sz="1800" dirty="0">
                <a:effectLst/>
                <a:latin typeface="+mj-lt"/>
                <a:ea typeface="Calibri" panose="020F0502020204030204" pitchFamily="34" charset="0"/>
              </a:rPr>
              <a:t>SISTEMA DE ESTUDIOS DE POSGRADO</a:t>
            </a:r>
            <a:endParaRPr lang="es-CR" sz="1000" dirty="0">
              <a:effectLst/>
              <a:latin typeface="+mj-lt"/>
              <a:ea typeface="Calibri" panose="020F0502020204030204" pitchFamily="34" charset="0"/>
            </a:endParaRPr>
          </a:p>
          <a:p>
            <a:pPr algn="ctr"/>
            <a:r>
              <a:rPr lang="es-CR" sz="1800" dirty="0">
                <a:effectLst/>
                <a:latin typeface="+mj-lt"/>
                <a:ea typeface="Calibri" panose="020F0502020204030204" pitchFamily="34" charset="0"/>
              </a:rPr>
              <a:t>MAESTRÍA EN DESARROLLO RURAL</a:t>
            </a:r>
            <a:endParaRPr lang="es-CR" sz="1000" dirty="0">
              <a:effectLst/>
              <a:latin typeface="+mj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0101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67001F-6662-A563-723C-71352E888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R" sz="2000" dirty="0">
                <a:solidFill>
                  <a:schemeClr val="bg2">
                    <a:lumMod val="90000"/>
                  </a:schemeClr>
                </a:solidFill>
              </a:rPr>
              <a:t>Ingresar fotografía</a:t>
            </a:r>
          </a:p>
        </p:txBody>
      </p:sp>
    </p:spTree>
    <p:extLst>
      <p:ext uri="{BB962C8B-B14F-4D97-AF65-F5344CB8AC3E}">
        <p14:creationId xmlns:p14="http://schemas.microsoft.com/office/powerpoint/2010/main" val="17951992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67001F-6662-A563-723C-71352E888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Estado actual del conocimiento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9CD1CE-76BC-EBB3-1D56-A8329F386EC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B86A846-48DE-DC61-80C3-2199F128FD9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0747423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67001F-6662-A563-723C-71352E888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R" sz="2000" dirty="0">
                <a:solidFill>
                  <a:schemeClr val="bg2">
                    <a:lumMod val="90000"/>
                  </a:schemeClr>
                </a:solidFill>
              </a:rPr>
              <a:t>Ingresar fotografía</a:t>
            </a:r>
          </a:p>
        </p:txBody>
      </p:sp>
    </p:spTree>
    <p:extLst>
      <p:ext uri="{BB962C8B-B14F-4D97-AF65-F5344CB8AC3E}">
        <p14:creationId xmlns:p14="http://schemas.microsoft.com/office/powerpoint/2010/main" val="7774812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67001F-6662-A563-723C-71352E888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Objetivos de la investigación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9CD1CE-76BC-EBB3-1D56-A8329F386EC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B86A846-48DE-DC61-80C3-2199F128FD9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8995599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2100CF-0200-15BD-5FCD-4A5BD97616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2494" y="2365311"/>
            <a:ext cx="8942130" cy="1063689"/>
          </a:xfrm>
        </p:spPr>
        <p:txBody>
          <a:bodyPr>
            <a:noAutofit/>
          </a:bodyPr>
          <a:lstStyle/>
          <a:p>
            <a:r>
              <a:rPr lang="es-CR" sz="5400" dirty="0"/>
              <a:t>Marco teórico</a:t>
            </a:r>
          </a:p>
        </p:txBody>
      </p:sp>
    </p:spTree>
    <p:extLst>
      <p:ext uri="{BB962C8B-B14F-4D97-AF65-F5344CB8AC3E}">
        <p14:creationId xmlns:p14="http://schemas.microsoft.com/office/powerpoint/2010/main" val="23001622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67001F-6662-A563-723C-71352E888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9CD1CE-76BC-EBB3-1D56-A8329F386EC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B86A846-48DE-DC61-80C3-2199F128FD9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4210582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2100CF-0200-15BD-5FCD-4A5BD97616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2494" y="2365311"/>
            <a:ext cx="4854761" cy="1063689"/>
          </a:xfrm>
        </p:spPr>
        <p:txBody>
          <a:bodyPr>
            <a:noAutofit/>
          </a:bodyPr>
          <a:lstStyle/>
          <a:p>
            <a:r>
              <a:rPr lang="es-CR" sz="5400" dirty="0"/>
              <a:t>Metodología</a:t>
            </a:r>
          </a:p>
        </p:txBody>
      </p:sp>
    </p:spTree>
    <p:extLst>
      <p:ext uri="{BB962C8B-B14F-4D97-AF65-F5344CB8AC3E}">
        <p14:creationId xmlns:p14="http://schemas.microsoft.com/office/powerpoint/2010/main" val="455112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67001F-6662-A563-723C-71352E888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9CD1CE-76BC-EBB3-1D56-A8329F386EC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B86A846-48DE-DC61-80C3-2199F128FD9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6312444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67001F-6662-A563-723C-71352E888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9CD1CE-76BC-EBB3-1D56-A8329F386EC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B86A846-48DE-DC61-80C3-2199F128FD9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7748195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2100CF-0200-15BD-5FCD-4A5BD97616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2494" y="2365311"/>
            <a:ext cx="4854761" cy="1063689"/>
          </a:xfrm>
        </p:spPr>
        <p:txBody>
          <a:bodyPr>
            <a:noAutofit/>
          </a:bodyPr>
          <a:lstStyle/>
          <a:p>
            <a:r>
              <a:rPr lang="es-CR" sz="5400" dirty="0"/>
              <a:t>Resultados</a:t>
            </a:r>
          </a:p>
        </p:txBody>
      </p:sp>
    </p:spTree>
    <p:extLst>
      <p:ext uri="{BB962C8B-B14F-4D97-AF65-F5344CB8AC3E}">
        <p14:creationId xmlns:p14="http://schemas.microsoft.com/office/powerpoint/2010/main" val="40323379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B55900-AAD0-6204-58F2-114697A15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49"/>
            <a:ext cx="10515600" cy="585851"/>
          </a:xfrm>
        </p:spPr>
        <p:txBody>
          <a:bodyPr/>
          <a:lstStyle/>
          <a:p>
            <a:pPr algn="ctr"/>
            <a:r>
              <a:rPr lang="es-CR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MIEMBROS DEL TRIBUNAL EXAMINADOR</a:t>
            </a:r>
            <a:endParaRPr lang="es-C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F23C92-8A48-0788-7D46-98AF50834E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1576"/>
            <a:ext cx="10515600" cy="476719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CR" sz="1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Dr. Nombre Apellido </a:t>
            </a:r>
            <a:r>
              <a:rPr lang="es-CR" sz="16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Apellido</a:t>
            </a:r>
            <a:endParaRPr lang="es-CR" sz="16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CR" sz="1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Representante del Consejo Central de Posgrado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es-CR" sz="16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es-CR" sz="16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CR" sz="1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Dr. Warner Mena Rojas</a:t>
            </a:r>
            <a:endParaRPr lang="es-CR" sz="16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CR" sz="1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Coordinador Maestría en Desarrollo Rural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es-CR" sz="16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es-CR" sz="16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CR" sz="1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r>
              <a:rPr lang="es-CR" sz="16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XX. Nombre Apellido </a:t>
            </a:r>
            <a:r>
              <a:rPr lang="es-CR" sz="1600" dirty="0" err="1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Apellido</a:t>
            </a:r>
            <a:endParaRPr lang="es-CR" sz="16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CR" sz="1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Tutor de tesis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es-CR" sz="16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es-CR" sz="16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CR" sz="16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XX. Nombre Apellido </a:t>
            </a:r>
            <a:r>
              <a:rPr lang="es-CR" sz="1600" dirty="0" err="1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Apellido</a:t>
            </a:r>
            <a:endParaRPr lang="es-CR" sz="16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CR" sz="1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Miembro del Comité Asesor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es-CR" sz="16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CR" sz="1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endParaRPr lang="es-CR" sz="16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CR" sz="16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XX. Nombre Apellido </a:t>
            </a:r>
            <a:r>
              <a:rPr lang="es-CR" sz="1600" dirty="0" err="1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Apellido</a:t>
            </a:r>
            <a:endParaRPr lang="es-CR" sz="16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CR" sz="1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Miembro del Comité Asesor</a:t>
            </a:r>
            <a:endParaRPr lang="es-CR" sz="16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753086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67001F-6662-A563-723C-71352E888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9CD1CE-76BC-EBB3-1D56-A8329F386E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692384" cy="4351338"/>
          </a:xfrm>
        </p:spPr>
        <p:txBody>
          <a:bodyPr/>
          <a:lstStyle/>
          <a:p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1843853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2100CF-0200-15BD-5FCD-4A5BD97616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286" y="2484183"/>
            <a:ext cx="11218986" cy="579057"/>
          </a:xfrm>
        </p:spPr>
        <p:txBody>
          <a:bodyPr>
            <a:noAutofit/>
          </a:bodyPr>
          <a:lstStyle/>
          <a:p>
            <a:r>
              <a:rPr lang="es-CR" sz="4000" dirty="0"/>
              <a:t>Conclusiones y recomendaciones</a:t>
            </a:r>
          </a:p>
        </p:txBody>
      </p:sp>
    </p:spTree>
    <p:extLst>
      <p:ext uri="{BB962C8B-B14F-4D97-AF65-F5344CB8AC3E}">
        <p14:creationId xmlns:p14="http://schemas.microsoft.com/office/powerpoint/2010/main" val="23898166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94665C-647F-25F0-9844-5E6E7BEEF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A023B3-DE43-457B-B2D4-61DFDEC8E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6164280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4443C2-FE9D-EB95-BEEA-178F786A1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C36F66A-C3E5-2FC7-1766-20FB5B41BA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3A4150C-BAC5-0D3C-7A80-3565FB51182C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3862984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67001F-6662-A563-723C-71352E888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R" sz="2000" dirty="0">
                <a:solidFill>
                  <a:schemeClr val="bg2">
                    <a:lumMod val="90000"/>
                  </a:schemeClr>
                </a:solidFill>
              </a:rPr>
              <a:t>Ingresar fotografía</a:t>
            </a:r>
          </a:p>
        </p:txBody>
      </p:sp>
    </p:spTree>
    <p:extLst>
      <p:ext uri="{BB962C8B-B14F-4D97-AF65-F5344CB8AC3E}">
        <p14:creationId xmlns:p14="http://schemas.microsoft.com/office/powerpoint/2010/main" val="21845180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2100CF-0200-15BD-5FCD-4A5BD97616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2494" y="2365311"/>
            <a:ext cx="4854761" cy="1063689"/>
          </a:xfrm>
        </p:spPr>
        <p:txBody>
          <a:bodyPr>
            <a:noAutofit/>
          </a:bodyPr>
          <a:lstStyle/>
          <a:p>
            <a:r>
              <a:rPr lang="es-CR" sz="5400" dirty="0"/>
              <a:t>Introducción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28BC6B8-C51A-15DA-328A-A5A9A3C45461}"/>
              </a:ext>
            </a:extLst>
          </p:cNvPr>
          <p:cNvSpPr txBox="1"/>
          <p:nvPr/>
        </p:nvSpPr>
        <p:spPr>
          <a:xfrm>
            <a:off x="7571232" y="3511296"/>
            <a:ext cx="4965192" cy="2962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s-MX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Antecedentes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s-MX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Justificación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s-MX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Problema</a:t>
            </a:r>
            <a:endParaRPr lang="es-CR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s-MX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Objeto de estudio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s-MX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Estado actual del conocimiento</a:t>
            </a:r>
            <a:endParaRPr lang="es-CR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s-MX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s-MX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s-MX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bjetivos </a:t>
            </a:r>
            <a:endParaRPr lang="es-CR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1332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67001F-6662-A563-723C-71352E888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Antecedentes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9CD1CE-76BC-EBB3-1D56-A8329F386EC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B86A846-48DE-DC61-80C3-2199F128FD9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7595953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67001F-6662-A563-723C-71352E888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R" sz="2000" dirty="0">
                <a:solidFill>
                  <a:schemeClr val="bg2">
                    <a:lumMod val="90000"/>
                  </a:schemeClr>
                </a:solidFill>
              </a:rPr>
              <a:t>Ingresar fotografía</a:t>
            </a:r>
          </a:p>
        </p:txBody>
      </p:sp>
    </p:spTree>
    <p:extLst>
      <p:ext uri="{BB962C8B-B14F-4D97-AF65-F5344CB8AC3E}">
        <p14:creationId xmlns:p14="http://schemas.microsoft.com/office/powerpoint/2010/main" val="6513880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67001F-6662-A563-723C-71352E888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Justificación del estudio</a:t>
            </a:r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037FACA5-0A35-A9F0-BC4C-60BF4C07FA5D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66044993"/>
              </p:ext>
            </p:extLst>
          </p:nvPr>
        </p:nvGraphicFramePr>
        <p:xfrm>
          <a:off x="838200" y="1825625"/>
          <a:ext cx="988771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04998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67001F-6662-A563-723C-71352E888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Problema de investigación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9CD1CE-76BC-EBB3-1D56-A8329F386EC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B86A846-48DE-DC61-80C3-2199F128FD9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1386339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67001F-6662-A563-723C-71352E888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Objeto de estudio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9CD1CE-76BC-EBB3-1D56-A8329F386EC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B86A846-48DE-DC61-80C3-2199F128FD9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5693740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140</Words>
  <Application>Microsoft Office PowerPoint</Application>
  <PresentationFormat>Panorámica</PresentationFormat>
  <Paragraphs>47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9" baseType="lpstr">
      <vt:lpstr>Aptos</vt:lpstr>
      <vt:lpstr>Aptos Display</vt:lpstr>
      <vt:lpstr>Arial</vt:lpstr>
      <vt:lpstr>Calibri</vt:lpstr>
      <vt:lpstr>Wingdings</vt:lpstr>
      <vt:lpstr>Tema de Office</vt:lpstr>
      <vt:lpstr> INDICAR EN ESTE ESPACIO EL TÍTULO COMPLETO DE LA INVESTIGACIÓN DE  TESIS TAL Y COMO APARECE EN EL DOCUMENTO OFICIAL EN WORD   </vt:lpstr>
      <vt:lpstr>MIEMBROS DEL TRIBUNAL EXAMINADOR</vt:lpstr>
      <vt:lpstr>Ingresar fotografía</vt:lpstr>
      <vt:lpstr>Introducción</vt:lpstr>
      <vt:lpstr>Antecedentes</vt:lpstr>
      <vt:lpstr>Ingresar fotografía</vt:lpstr>
      <vt:lpstr>Justificación del estudio</vt:lpstr>
      <vt:lpstr>Problema de investigación</vt:lpstr>
      <vt:lpstr>Objeto de estudio</vt:lpstr>
      <vt:lpstr>Ingresar fotografía</vt:lpstr>
      <vt:lpstr>Estado actual del conocimiento</vt:lpstr>
      <vt:lpstr>Ingresar fotografía</vt:lpstr>
      <vt:lpstr>Objetivos de la investigación</vt:lpstr>
      <vt:lpstr>Marco teórico</vt:lpstr>
      <vt:lpstr>Presentación de PowerPoint</vt:lpstr>
      <vt:lpstr>Metodología</vt:lpstr>
      <vt:lpstr>Presentación de PowerPoint</vt:lpstr>
      <vt:lpstr>Presentación de PowerPoint</vt:lpstr>
      <vt:lpstr>Resultados</vt:lpstr>
      <vt:lpstr>Presentación de PowerPoint</vt:lpstr>
      <vt:lpstr>Conclusiones y recomendaciones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KAREN HERRERA  BENAVIDES</dc:creator>
  <cp:lastModifiedBy>WARNER MENA  ROJAS</cp:lastModifiedBy>
  <cp:revision>11</cp:revision>
  <dcterms:created xsi:type="dcterms:W3CDTF">2024-01-15T15:21:25Z</dcterms:created>
  <dcterms:modified xsi:type="dcterms:W3CDTF">2024-05-10T17:02:53Z</dcterms:modified>
</cp:coreProperties>
</file>