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3" r:id="rId3"/>
    <p:sldId id="290" r:id="rId4"/>
    <p:sldId id="291" r:id="rId5"/>
    <p:sldId id="292" r:id="rId6"/>
    <p:sldId id="265" r:id="rId7"/>
    <p:sldId id="274" r:id="rId8"/>
    <p:sldId id="293" r:id="rId9"/>
    <p:sldId id="294" r:id="rId10"/>
    <p:sldId id="278" r:id="rId11"/>
    <p:sldId id="267" r:id="rId12"/>
    <p:sldId id="277" r:id="rId13"/>
    <p:sldId id="287" r:id="rId14"/>
    <p:sldId id="268" r:id="rId15"/>
    <p:sldId id="280" r:id="rId16"/>
    <p:sldId id="281" r:id="rId17"/>
    <p:sldId id="282" r:id="rId18"/>
    <p:sldId id="285" r:id="rId19"/>
    <p:sldId id="289" r:id="rId20"/>
    <p:sldId id="288" r:id="rId21"/>
    <p:sldId id="286" r:id="rId22"/>
    <p:sldId id="259" r:id="rId2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80DA5-4F37-4C48-8696-FBE4841CC63C}" v="8" dt="2025-04-25T22:43:3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3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NER MENA  ROJAS" userId="ab521627-54ec-4db0-b9e7-141af9779c3e" providerId="ADAL" clId="{5AE80DA5-4F37-4C48-8696-FBE4841CC63C}"/>
    <pc:docChg chg="custSel addSld delSld modSld sldOrd">
      <pc:chgData name="WARNER MENA  ROJAS" userId="ab521627-54ec-4db0-b9e7-141af9779c3e" providerId="ADAL" clId="{5AE80DA5-4F37-4C48-8696-FBE4841CC63C}" dt="2025-04-25T22:43:33.825" v="298" actId="47"/>
      <pc:docMkLst>
        <pc:docMk/>
      </pc:docMkLst>
      <pc:sldChg chg="modSp mod">
        <pc:chgData name="WARNER MENA  ROJAS" userId="ab521627-54ec-4db0-b9e7-141af9779c3e" providerId="ADAL" clId="{5AE80DA5-4F37-4C48-8696-FBE4841CC63C}" dt="2025-04-25T22:38:32.566" v="20" actId="113"/>
        <pc:sldMkLst>
          <pc:docMk/>
          <pc:sldMk cId="3577010191" sldId="263"/>
        </pc:sldMkLst>
        <pc:spChg chg="mod">
          <ac:chgData name="WARNER MENA  ROJAS" userId="ab521627-54ec-4db0-b9e7-141af9779c3e" providerId="ADAL" clId="{5AE80DA5-4F37-4C48-8696-FBE4841CC63C}" dt="2025-04-25T22:38:32.566" v="20" actId="113"/>
          <ac:spMkLst>
            <pc:docMk/>
            <pc:sldMk cId="3577010191" sldId="263"/>
            <ac:spMk id="2" creationId="{35CDDC40-DEDB-3BBE-8DB4-D558110D57FD}"/>
          </ac:spMkLst>
        </pc:spChg>
      </pc:sldChg>
      <pc:sldChg chg="del">
        <pc:chgData name="WARNER MENA  ROJAS" userId="ab521627-54ec-4db0-b9e7-141af9779c3e" providerId="ADAL" clId="{5AE80DA5-4F37-4C48-8696-FBE4841CC63C}" dt="2025-04-25T22:41:39.120" v="189" actId="47"/>
        <pc:sldMkLst>
          <pc:docMk/>
          <pc:sldMk cId="45511269" sldId="266"/>
        </pc:sldMkLst>
      </pc:sldChg>
      <pc:sldChg chg="modSp mod">
        <pc:chgData name="WARNER MENA  ROJAS" userId="ab521627-54ec-4db0-b9e7-141af9779c3e" providerId="ADAL" clId="{5AE80DA5-4F37-4C48-8696-FBE4841CC63C}" dt="2025-04-25T22:41:35.297" v="188" actId="20577"/>
        <pc:sldMkLst>
          <pc:docMk/>
          <pc:sldMk cId="2300162265" sldId="267"/>
        </pc:sldMkLst>
        <pc:spChg chg="mod">
          <ac:chgData name="WARNER MENA  ROJAS" userId="ab521627-54ec-4db0-b9e7-141af9779c3e" providerId="ADAL" clId="{5AE80DA5-4F37-4C48-8696-FBE4841CC63C}" dt="2025-04-25T22:41:35.297" v="188" actId="20577"/>
          <ac:spMkLst>
            <pc:docMk/>
            <pc:sldMk cId="2300162265" sldId="267"/>
            <ac:spMk id="2" creationId="{592100CF-0200-15BD-5FCD-4A5BD9761647}"/>
          </ac:spMkLst>
        </pc:spChg>
      </pc:sldChg>
      <pc:sldChg chg="del">
        <pc:chgData name="WARNER MENA  ROJAS" userId="ab521627-54ec-4db0-b9e7-141af9779c3e" providerId="ADAL" clId="{5AE80DA5-4F37-4C48-8696-FBE4841CC63C}" dt="2025-04-25T22:41:16.546" v="177" actId="47"/>
        <pc:sldMkLst>
          <pc:docMk/>
          <pc:sldMk cId="3138633986" sldId="269"/>
        </pc:sldMkLst>
      </pc:sldChg>
      <pc:sldChg chg="modSp del mod">
        <pc:chgData name="WARNER MENA  ROJAS" userId="ab521627-54ec-4db0-b9e7-141af9779c3e" providerId="ADAL" clId="{5AE80DA5-4F37-4C48-8696-FBE4841CC63C}" dt="2025-04-25T22:43:20.105" v="295" actId="47"/>
        <pc:sldMkLst>
          <pc:docMk/>
          <pc:sldMk cId="2184518025" sldId="270"/>
        </pc:sldMkLst>
        <pc:spChg chg="mod">
          <ac:chgData name="WARNER MENA  ROJAS" userId="ab521627-54ec-4db0-b9e7-141af9779c3e" providerId="ADAL" clId="{5AE80DA5-4F37-4C48-8696-FBE4841CC63C}" dt="2025-04-25T22:40:56.080" v="174" actId="6549"/>
          <ac:spMkLst>
            <pc:docMk/>
            <pc:sldMk cId="2184518025" sldId="270"/>
            <ac:spMk id="2" creationId="{0567001F-6662-A563-723C-71352E888648}"/>
          </ac:spMkLst>
        </pc:spChg>
      </pc:sldChg>
      <pc:sldChg chg="del">
        <pc:chgData name="WARNER MENA  ROJAS" userId="ab521627-54ec-4db0-b9e7-141af9779c3e" providerId="ADAL" clId="{5AE80DA5-4F37-4C48-8696-FBE4841CC63C}" dt="2025-04-25T22:42:43.872" v="289" actId="47"/>
        <pc:sldMkLst>
          <pc:docMk/>
          <pc:sldMk cId="1899559925" sldId="271"/>
        </pc:sldMkLst>
      </pc:sldChg>
      <pc:sldChg chg="del">
        <pc:chgData name="WARNER MENA  ROJAS" userId="ab521627-54ec-4db0-b9e7-141af9779c3e" providerId="ADAL" clId="{5AE80DA5-4F37-4C48-8696-FBE4841CC63C}" dt="2025-04-25T22:41:17.441" v="178" actId="47"/>
        <pc:sldMkLst>
          <pc:docMk/>
          <pc:sldMk cId="3569374053" sldId="272"/>
        </pc:sldMkLst>
      </pc:sldChg>
      <pc:sldChg chg="del">
        <pc:chgData name="WARNER MENA  ROJAS" userId="ab521627-54ec-4db0-b9e7-141af9779c3e" providerId="ADAL" clId="{5AE80DA5-4F37-4C48-8696-FBE4841CC63C}" dt="2025-04-25T22:41:14.585" v="176" actId="47"/>
        <pc:sldMkLst>
          <pc:docMk/>
          <pc:sldMk cId="1490499896" sldId="273"/>
        </pc:sldMkLst>
      </pc:sldChg>
      <pc:sldChg chg="modSp mod">
        <pc:chgData name="WARNER MENA  ROJAS" userId="ab521627-54ec-4db0-b9e7-141af9779c3e" providerId="ADAL" clId="{5AE80DA5-4F37-4C48-8696-FBE4841CC63C}" dt="2025-04-25T22:41:10.612" v="175" actId="6549"/>
        <pc:sldMkLst>
          <pc:docMk/>
          <pc:sldMk cId="1759595329" sldId="274"/>
        </pc:sldMkLst>
        <pc:spChg chg="mod">
          <ac:chgData name="WARNER MENA  ROJAS" userId="ab521627-54ec-4db0-b9e7-141af9779c3e" providerId="ADAL" clId="{5AE80DA5-4F37-4C48-8696-FBE4841CC63C}" dt="2025-04-25T22:41:10.612" v="175" actId="6549"/>
          <ac:spMkLst>
            <pc:docMk/>
            <pc:sldMk cId="1759595329" sldId="274"/>
            <ac:spMk id="2" creationId="{0567001F-6662-A563-723C-71352E888648}"/>
          </ac:spMkLst>
        </pc:spChg>
      </pc:sldChg>
      <pc:sldChg chg="del">
        <pc:chgData name="WARNER MENA  ROJAS" userId="ab521627-54ec-4db0-b9e7-141af9779c3e" providerId="ADAL" clId="{5AE80DA5-4F37-4C48-8696-FBE4841CC63C}" dt="2025-04-25T22:42:55.352" v="291" actId="47"/>
        <pc:sldMkLst>
          <pc:docMk/>
          <pc:sldMk cId="651388036" sldId="275"/>
        </pc:sldMkLst>
      </pc:sldChg>
      <pc:sldChg chg="del">
        <pc:chgData name="WARNER MENA  ROJAS" userId="ab521627-54ec-4db0-b9e7-141af9779c3e" providerId="ADAL" clId="{5AE80DA5-4F37-4C48-8696-FBE4841CC63C}" dt="2025-04-25T22:42:54.067" v="290" actId="47"/>
        <pc:sldMkLst>
          <pc:docMk/>
          <pc:sldMk cId="1795199257" sldId="276"/>
        </pc:sldMkLst>
      </pc:sldChg>
      <pc:sldChg chg="modSp mod">
        <pc:chgData name="WARNER MENA  ROJAS" userId="ab521627-54ec-4db0-b9e7-141af9779c3e" providerId="ADAL" clId="{5AE80DA5-4F37-4C48-8696-FBE4841CC63C}" dt="2025-04-25T22:41:21.491" v="179" actId="6549"/>
        <pc:sldMkLst>
          <pc:docMk/>
          <pc:sldMk cId="4074742352" sldId="278"/>
        </pc:sldMkLst>
        <pc:spChg chg="mod">
          <ac:chgData name="WARNER MENA  ROJAS" userId="ab521627-54ec-4db0-b9e7-141af9779c3e" providerId="ADAL" clId="{5AE80DA5-4F37-4C48-8696-FBE4841CC63C}" dt="2025-04-25T22:41:21.491" v="179" actId="6549"/>
          <ac:spMkLst>
            <pc:docMk/>
            <pc:sldMk cId="4074742352" sldId="278"/>
            <ac:spMk id="2" creationId="{0567001F-6662-A563-723C-71352E888648}"/>
          </ac:spMkLst>
        </pc:spChg>
      </pc:sldChg>
      <pc:sldChg chg="modSp mod">
        <pc:chgData name="WARNER MENA  ROJAS" userId="ab521627-54ec-4db0-b9e7-141af9779c3e" providerId="ADAL" clId="{5AE80DA5-4F37-4C48-8696-FBE4841CC63C}" dt="2025-04-25T22:42:39.249" v="288" actId="20577"/>
        <pc:sldMkLst>
          <pc:docMk/>
          <pc:sldMk cId="4032337990" sldId="281"/>
        </pc:sldMkLst>
        <pc:spChg chg="mod">
          <ac:chgData name="WARNER MENA  ROJAS" userId="ab521627-54ec-4db0-b9e7-141af9779c3e" providerId="ADAL" clId="{5AE80DA5-4F37-4C48-8696-FBE4841CC63C}" dt="2025-04-25T22:42:39.249" v="288" actId="20577"/>
          <ac:spMkLst>
            <pc:docMk/>
            <pc:sldMk cId="4032337990" sldId="281"/>
            <ac:spMk id="2" creationId="{592100CF-0200-15BD-5FCD-4A5BD9761647}"/>
          </ac:spMkLst>
        </pc:spChg>
      </pc:sldChg>
      <pc:sldChg chg="modSp mod">
        <pc:chgData name="WARNER MENA  ROJAS" userId="ab521627-54ec-4db0-b9e7-141af9779c3e" providerId="ADAL" clId="{5AE80DA5-4F37-4C48-8696-FBE4841CC63C}" dt="2025-04-25T22:40:39.552" v="173" actId="113"/>
        <pc:sldMkLst>
          <pc:docMk/>
          <pc:sldMk cId="275308636" sldId="283"/>
        </pc:sldMkLst>
        <pc:spChg chg="mod">
          <ac:chgData name="WARNER MENA  ROJAS" userId="ab521627-54ec-4db0-b9e7-141af9779c3e" providerId="ADAL" clId="{5AE80DA5-4F37-4C48-8696-FBE4841CC63C}" dt="2025-04-25T22:40:39.552" v="173" actId="113"/>
          <ac:spMkLst>
            <pc:docMk/>
            <pc:sldMk cId="275308636" sldId="283"/>
            <ac:spMk id="2" creationId="{7DB55900-AAD0-6204-58F2-114697A15230}"/>
          </ac:spMkLst>
        </pc:spChg>
        <pc:spChg chg="mod">
          <ac:chgData name="WARNER MENA  ROJAS" userId="ab521627-54ec-4db0-b9e7-141af9779c3e" providerId="ADAL" clId="{5AE80DA5-4F37-4C48-8696-FBE4841CC63C}" dt="2025-04-25T22:40:26.478" v="156" actId="20577"/>
          <ac:spMkLst>
            <pc:docMk/>
            <pc:sldMk cId="275308636" sldId="283"/>
            <ac:spMk id="3" creationId="{4FF23C92-8A48-0788-7D46-98AF50834E52}"/>
          </ac:spMkLst>
        </pc:spChg>
      </pc:sldChg>
      <pc:sldChg chg="del">
        <pc:chgData name="WARNER MENA  ROJAS" userId="ab521627-54ec-4db0-b9e7-141af9779c3e" providerId="ADAL" clId="{5AE80DA5-4F37-4C48-8696-FBE4841CC63C}" dt="2025-04-25T22:43:33.825" v="298" actId="47"/>
        <pc:sldMkLst>
          <pc:docMk/>
          <pc:sldMk cId="777481205" sldId="284"/>
        </pc:sldMkLst>
      </pc:sldChg>
      <pc:sldChg chg="modSp mod">
        <pc:chgData name="WARNER MENA  ROJAS" userId="ab521627-54ec-4db0-b9e7-141af9779c3e" providerId="ADAL" clId="{5AE80DA5-4F37-4C48-8696-FBE4841CC63C}" dt="2025-04-25T22:42:04.130" v="224" actId="20577"/>
        <pc:sldMkLst>
          <pc:docMk/>
          <pc:sldMk cId="2389816649" sldId="285"/>
        </pc:sldMkLst>
        <pc:spChg chg="mod">
          <ac:chgData name="WARNER MENA  ROJAS" userId="ab521627-54ec-4db0-b9e7-141af9779c3e" providerId="ADAL" clId="{5AE80DA5-4F37-4C48-8696-FBE4841CC63C}" dt="2025-04-25T22:42:04.130" v="224" actId="20577"/>
          <ac:spMkLst>
            <pc:docMk/>
            <pc:sldMk cId="2389816649" sldId="285"/>
            <ac:spMk id="2" creationId="{592100CF-0200-15BD-5FCD-4A5BD9761647}"/>
          </ac:spMkLst>
        </pc:spChg>
      </pc:sldChg>
      <pc:sldChg chg="add ord">
        <pc:chgData name="WARNER MENA  ROJAS" userId="ab521627-54ec-4db0-b9e7-141af9779c3e" providerId="ADAL" clId="{5AE80DA5-4F37-4C48-8696-FBE4841CC63C}" dt="2025-04-25T22:41:44.240" v="192"/>
        <pc:sldMkLst>
          <pc:docMk/>
          <pc:sldMk cId="568132712" sldId="287"/>
        </pc:sldMkLst>
      </pc:sldChg>
      <pc:sldChg chg="modSp add mod">
        <pc:chgData name="WARNER MENA  ROJAS" userId="ab521627-54ec-4db0-b9e7-141af9779c3e" providerId="ADAL" clId="{5AE80DA5-4F37-4C48-8696-FBE4841CC63C}" dt="2025-04-25T22:42:30.424" v="282" actId="20577"/>
        <pc:sldMkLst>
          <pc:docMk/>
          <pc:sldMk cId="4056261909" sldId="288"/>
        </pc:sldMkLst>
        <pc:spChg chg="mod">
          <ac:chgData name="WARNER MENA  ROJAS" userId="ab521627-54ec-4db0-b9e7-141af9779c3e" providerId="ADAL" clId="{5AE80DA5-4F37-4C48-8696-FBE4841CC63C}" dt="2025-04-25T22:42:30.424" v="282" actId="20577"/>
          <ac:spMkLst>
            <pc:docMk/>
            <pc:sldMk cId="4056261909" sldId="288"/>
            <ac:spMk id="2" creationId="{B6247E1C-E98B-1DC0-0E4E-FC097083CC3F}"/>
          </ac:spMkLst>
        </pc:spChg>
      </pc:sldChg>
      <pc:sldChg chg="add ord">
        <pc:chgData name="WARNER MENA  ROJAS" userId="ab521627-54ec-4db0-b9e7-141af9779c3e" providerId="ADAL" clId="{5AE80DA5-4F37-4C48-8696-FBE4841CC63C}" dt="2025-04-25T22:42:12.055" v="228"/>
        <pc:sldMkLst>
          <pc:docMk/>
          <pc:sldMk cId="3139567529" sldId="289"/>
        </pc:sldMkLst>
      </pc:sldChg>
      <pc:sldChg chg="add">
        <pc:chgData name="WARNER MENA  ROJAS" userId="ab521627-54ec-4db0-b9e7-141af9779c3e" providerId="ADAL" clId="{5AE80DA5-4F37-4C48-8696-FBE4841CC63C}" dt="2025-04-25T22:42:57.493" v="292"/>
        <pc:sldMkLst>
          <pc:docMk/>
          <pc:sldMk cId="497081740" sldId="290"/>
        </pc:sldMkLst>
      </pc:sldChg>
      <pc:sldChg chg="add">
        <pc:chgData name="WARNER MENA  ROJAS" userId="ab521627-54ec-4db0-b9e7-141af9779c3e" providerId="ADAL" clId="{5AE80DA5-4F37-4C48-8696-FBE4841CC63C}" dt="2025-04-25T22:42:57.685" v="293"/>
        <pc:sldMkLst>
          <pc:docMk/>
          <pc:sldMk cId="2398018543" sldId="291"/>
        </pc:sldMkLst>
      </pc:sldChg>
      <pc:sldChg chg="add">
        <pc:chgData name="WARNER MENA  ROJAS" userId="ab521627-54ec-4db0-b9e7-141af9779c3e" providerId="ADAL" clId="{5AE80DA5-4F37-4C48-8696-FBE4841CC63C}" dt="2025-04-25T22:42:57.794" v="294"/>
        <pc:sldMkLst>
          <pc:docMk/>
          <pc:sldMk cId="2298713557" sldId="292"/>
        </pc:sldMkLst>
      </pc:sldChg>
      <pc:sldChg chg="add">
        <pc:chgData name="WARNER MENA  ROJAS" userId="ab521627-54ec-4db0-b9e7-141af9779c3e" providerId="ADAL" clId="{5AE80DA5-4F37-4C48-8696-FBE4841CC63C}" dt="2025-04-25T22:43:30.978" v="296"/>
        <pc:sldMkLst>
          <pc:docMk/>
          <pc:sldMk cId="3970318970" sldId="293"/>
        </pc:sldMkLst>
      </pc:sldChg>
      <pc:sldChg chg="add">
        <pc:chgData name="WARNER MENA  ROJAS" userId="ab521627-54ec-4db0-b9e7-141af9779c3e" providerId="ADAL" clId="{5AE80DA5-4F37-4C48-8696-FBE4841CC63C}" dt="2025-04-25T22:43:31.170" v="297"/>
        <pc:sldMkLst>
          <pc:docMk/>
          <pc:sldMk cId="2217869325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64D6C-24DA-565D-14BC-038E1DFCF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8" y="2640803"/>
            <a:ext cx="7630297" cy="1689765"/>
          </a:xfrm>
        </p:spPr>
        <p:txBody>
          <a:bodyPr anchor="t">
            <a:normAutofit/>
          </a:bodyPr>
          <a:lstStyle>
            <a:lvl1pPr algn="ctr">
              <a:defRPr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E4AE2-F868-CF89-663B-1446259E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8" y="4512807"/>
            <a:ext cx="7630297" cy="128199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R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139AD62-C130-EEC6-7ACB-DCE6CBA1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91120" y="325121"/>
            <a:ext cx="2472072" cy="119888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declaratoria del año </a:t>
            </a:r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B5A4BCAE-A554-D4FF-647C-01A349AEEC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2720" y="325121"/>
            <a:ext cx="2309446" cy="1198879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instancia universitaria</a:t>
            </a:r>
          </a:p>
        </p:txBody>
      </p:sp>
    </p:spTree>
    <p:extLst>
      <p:ext uri="{BB962C8B-B14F-4D97-AF65-F5344CB8AC3E}">
        <p14:creationId xmlns:p14="http://schemas.microsoft.com/office/powerpoint/2010/main" val="5093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10AC6-C387-6A61-3F34-5118F861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8B5DF-468C-4E74-D1A6-7374797B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76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71EBB38-12D7-2A07-F29B-88CF30A80C97}"/>
              </a:ext>
            </a:extLst>
          </p:cNvPr>
          <p:cNvSpPr/>
          <p:nvPr userDrawn="1"/>
        </p:nvSpPr>
        <p:spPr>
          <a:xfrm>
            <a:off x="0" y="0"/>
            <a:ext cx="516987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noFill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96621-6B53-16F8-7BA5-D040D833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27" y="1381492"/>
            <a:ext cx="372842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BA4DF-36DE-BB03-947D-388BD770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727" y="4401894"/>
            <a:ext cx="3728427" cy="1500187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DBC814B-221B-BD58-080F-A038F4E82D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37604" y="1391384"/>
            <a:ext cx="5815135" cy="1500187"/>
          </a:xfrm>
        </p:spPr>
        <p:txBody>
          <a:bodyPr>
            <a:normAutofit/>
          </a:bodyPr>
          <a:lstStyle>
            <a:lvl1pPr marL="0" indent="0">
              <a:buNone/>
              <a:defRPr sz="2800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E3498BE6-AABD-3334-FC91-5D5572535096}"/>
              </a:ext>
            </a:extLst>
          </p:cNvPr>
          <p:cNvSpPr/>
          <p:nvPr userDrawn="1"/>
        </p:nvSpPr>
        <p:spPr>
          <a:xfrm>
            <a:off x="5169877" y="0"/>
            <a:ext cx="422031" cy="685800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9C098CE9-777F-BEF3-54F9-3F200B264952}"/>
              </a:ext>
            </a:extLst>
          </p:cNvPr>
          <p:cNvSpPr/>
          <p:nvPr userDrawn="1"/>
        </p:nvSpPr>
        <p:spPr>
          <a:xfrm rot="176571">
            <a:off x="4988980" y="6179"/>
            <a:ext cx="422031" cy="7057899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DDC91B-96CA-7F84-4C82-A33B1F7EC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91" y="6465275"/>
            <a:ext cx="550985" cy="2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97685-2A71-AA6C-034C-D26A5D00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8486C-3629-8082-8615-6C22A68C0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EF1CB-C244-D3FF-AC11-CBAD6F40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38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E39999-A080-5364-3DB8-BB2B43B27587}"/>
              </a:ext>
            </a:extLst>
          </p:cNvPr>
          <p:cNvSpPr/>
          <p:nvPr userDrawn="1"/>
        </p:nvSpPr>
        <p:spPr>
          <a:xfrm>
            <a:off x="0" y="2133600"/>
            <a:ext cx="12192000" cy="1219199"/>
          </a:xfrm>
          <a:prstGeom prst="rect">
            <a:avLst/>
          </a:prstGeom>
          <a:gradFill>
            <a:gsLst>
              <a:gs pos="100000">
                <a:schemeClr val="accent2">
                  <a:lumMod val="5000"/>
                  <a:lumOff val="95000"/>
                  <a:alpha val="0"/>
                </a:schemeClr>
              </a:gs>
              <a:gs pos="13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C8B5BDB-2BC6-6A08-EC2C-BEBFD3A7A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5415" y="2224633"/>
            <a:ext cx="3983298" cy="1063689"/>
          </a:xfrm>
        </p:spPr>
        <p:txBody>
          <a:bodyPr anchor="t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Capítulo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25D41-D5A7-A519-1111-3C71D65785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8438" y="2224088"/>
            <a:ext cx="1102484" cy="1063625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1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7929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310B1-53CA-5C10-D76D-4CE7EA2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79245-A46F-27DF-4553-FBFECAF6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27450-CAA6-285B-721C-5AFE80F1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7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D48AF5-4307-3C30-1359-B06D4D72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A0A7A-69B4-EA36-52E7-E46831A7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69F9B-A41C-01D1-DD2C-2EE67F70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6B00C-789E-AC4B-8A7B-49E56D4B3FCA}" type="datetimeFigureOut">
              <a:rPr lang="es-CR" smtClean="0"/>
              <a:t>25/4/2025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2050B-F2B4-FE81-B4D6-82EF931C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9951F-1188-4B11-AEAB-EA03DB96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56344-2B43-934B-9611-7C425958EC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50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DDC40-DEDB-3BBE-8DB4-D558110D5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1007" y="3270258"/>
            <a:ext cx="7630297" cy="935982"/>
          </a:xfrm>
        </p:spPr>
        <p:txBody>
          <a:bodyPr>
            <a:noAutofit/>
          </a:bodyPr>
          <a:lstStyle/>
          <a:p>
            <a:r>
              <a:rPr lang="es-ES" sz="200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+mj-lt"/>
              </a:rPr>
              <a:t>ANTEPROYECTO</a:t>
            </a:r>
            <a:r>
              <a:rPr lang="es-ES" sz="2000" dirty="0">
                <a:solidFill>
                  <a:srgbClr val="000000"/>
                </a:solidFill>
                <a:latin typeface="+mj-lt"/>
              </a:rPr>
              <a:t>: INDICAR EN ESTE ESPACIO EL TÍTULO COMPLETO DE LA INVESTIGACIÓN DE  TESIS TAL Y COMO APARECE EN EL DOCUMENTO OFICIAL EN WORD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CR" sz="1200" dirty="0"/>
            </a:br>
            <a:endParaRPr lang="es-C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AE5C5-28BF-0517-3AC8-D2CB5E944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1006" y="5367001"/>
            <a:ext cx="7630297" cy="517998"/>
          </a:xfrm>
        </p:spPr>
        <p:txBody>
          <a:bodyPr>
            <a:normAutofit/>
          </a:bodyPr>
          <a:lstStyle/>
          <a:p>
            <a:r>
              <a:rPr lang="es-ES" sz="1800" i="0" u="none" strike="noStrike" baseline="0" dirty="0">
                <a:solidFill>
                  <a:srgbClr val="000000"/>
                </a:solidFill>
              </a:rPr>
              <a:t>Nombre Apellido </a:t>
            </a:r>
            <a:r>
              <a:rPr lang="es-ES" sz="1800" i="0" u="none" strike="noStrike" baseline="0" dirty="0" err="1">
                <a:solidFill>
                  <a:srgbClr val="000000"/>
                </a:solidFill>
              </a:rPr>
              <a:t>Apellido</a:t>
            </a:r>
            <a:endParaRPr lang="es-CR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898852C1-FEF4-CFB5-2F0B-C23247FF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705" y="390432"/>
            <a:ext cx="1296224" cy="1308932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A8F8EA4-30AF-4B4D-4AC8-175D1BE4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370" y="390432"/>
            <a:ext cx="2099372" cy="803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6F64D7-957C-A8F1-E4D0-781E3108B712}"/>
              </a:ext>
            </a:extLst>
          </p:cNvPr>
          <p:cNvSpPr txBox="1"/>
          <p:nvPr/>
        </p:nvSpPr>
        <p:spPr>
          <a:xfrm>
            <a:off x="5058918" y="193857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800" dirty="0">
                <a:effectLst/>
                <a:latin typeface="+mj-lt"/>
                <a:ea typeface="Calibri" panose="020F0502020204030204" pitchFamily="34" charset="0"/>
              </a:rPr>
              <a:t>SISTEMA DE ESTUDIOS DE POSGRADO</a:t>
            </a:r>
            <a:endParaRPr lang="es-CR" sz="1000" dirty="0">
              <a:effectLst/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s-CR" sz="1800" dirty="0">
                <a:effectLst/>
                <a:latin typeface="+mj-lt"/>
                <a:ea typeface="Calibri" panose="020F0502020204030204" pitchFamily="34" charset="0"/>
              </a:rPr>
              <a:t>MAESTRÍA EN DESARROLLO RURAL</a:t>
            </a:r>
            <a:endParaRPr lang="es-CR" sz="1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74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8942130" cy="1063689"/>
          </a:xfrm>
        </p:spPr>
        <p:txBody>
          <a:bodyPr>
            <a:noAutofit/>
          </a:bodyPr>
          <a:lstStyle/>
          <a:p>
            <a:r>
              <a:rPr lang="es-CR" sz="5400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30016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105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A9C19-C5F6-A4D0-52CF-96758485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9C886-7ADC-7D3C-D33D-C1012255B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8942130" cy="1063689"/>
          </a:xfrm>
        </p:spPr>
        <p:txBody>
          <a:bodyPr>
            <a:noAutofit/>
          </a:bodyPr>
          <a:lstStyle/>
          <a:p>
            <a:r>
              <a:rPr lang="es-CR" sz="5400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56813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124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481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03233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438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86" y="2484183"/>
            <a:ext cx="11218986" cy="579057"/>
          </a:xfrm>
        </p:spPr>
        <p:txBody>
          <a:bodyPr>
            <a:noAutofit/>
          </a:bodyPr>
          <a:lstStyle/>
          <a:p>
            <a:r>
              <a:rPr lang="es-CR" sz="4000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38981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35BB8-A645-4FA0-6F85-6D8511EB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B2971-85A4-48DE-59B1-951EB3E6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85B08-5D54-B295-94F7-98380659E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956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5900-AAD0-6204-58F2-114697A1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49"/>
            <a:ext cx="10515600" cy="585851"/>
          </a:xfrm>
        </p:spPr>
        <p:txBody>
          <a:bodyPr>
            <a:normAutofit/>
          </a:bodyPr>
          <a:lstStyle/>
          <a:p>
            <a:pPr algn="ctr"/>
            <a:r>
              <a:rPr lang="es-MX" sz="1600" b="1" dirty="0"/>
              <a:t>Comisión Asesora de Investigación y Trabajos Finales de Graduación​ (CAIT)</a:t>
            </a:r>
            <a:endParaRPr lang="es-CR" sz="1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F23C92-8A48-0788-7D46-98AF5083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576"/>
            <a:ext cx="10515600" cy="47671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Dr. Warner Mena Rojas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s-CR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XX. Nombre Apellido </a:t>
            </a:r>
            <a:r>
              <a:rPr lang="es-CR" sz="16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Apellido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XX. Nombre Apellido </a:t>
            </a:r>
            <a:r>
              <a:rPr lang="es-CR" sz="16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Apellido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XX. Nombre Apellido </a:t>
            </a:r>
            <a:r>
              <a:rPr lang="es-CR" sz="16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Apellido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C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530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AAA00-98F9-A0C2-0107-106F0DB2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47E1C-E98B-1DC0-0E4E-FC097083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86" y="2484183"/>
            <a:ext cx="11218986" cy="579057"/>
          </a:xfrm>
        </p:spPr>
        <p:txBody>
          <a:bodyPr>
            <a:noAutofit/>
          </a:bodyPr>
          <a:lstStyle/>
          <a:p>
            <a:r>
              <a:rPr lang="es-CR" sz="4000" dirty="0"/>
              <a:t>INSTRUMENTOS</a:t>
            </a:r>
          </a:p>
        </p:txBody>
      </p:sp>
    </p:spTree>
    <p:extLst>
      <p:ext uri="{BB962C8B-B14F-4D97-AF65-F5344CB8AC3E}">
        <p14:creationId xmlns:p14="http://schemas.microsoft.com/office/powerpoint/2010/main" val="405626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4665C-647F-25F0-9844-5E6E7BEE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023B3-DE43-457B-B2D4-61DFDEC8E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642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443C2-FE9D-EB95-BEEA-178F786A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36F66A-C3E5-2FC7-1766-20FB5B41B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A4150C-BAC5-0D3C-7A80-3565FB5118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8629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B6B78-961E-C8F1-32ED-9F8E400F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0A4F-7141-A7FC-DA11-477A9794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R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8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23689-9CD5-8E12-8E32-5A9D741C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1B996-D641-535C-6990-349A8AB2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R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1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0BF6-4287-ABD8-05C1-AAB4F0548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41F3C-A361-804E-54F5-7CEB8938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R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1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" y="2365311"/>
            <a:ext cx="4854761" cy="1063689"/>
          </a:xfrm>
        </p:spPr>
        <p:txBody>
          <a:bodyPr>
            <a:noAutofit/>
          </a:bodyPr>
          <a:lstStyle/>
          <a:p>
            <a:r>
              <a:rPr lang="es-CR" sz="5400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8BC6B8-C51A-15DA-328A-A5A9A3C45461}"/>
              </a:ext>
            </a:extLst>
          </p:cNvPr>
          <p:cNvSpPr txBox="1"/>
          <p:nvPr/>
        </p:nvSpPr>
        <p:spPr>
          <a:xfrm>
            <a:off x="7571232" y="3511296"/>
            <a:ext cx="4965192" cy="296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Justificación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Objeto de estudio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Estado actual del conocimiento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bjetivos 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959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4C52D-0AE3-F536-4634-BC514C5D7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6FF62-EA61-02BE-E56A-1406EB18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BB1D3F-7064-65CB-F94A-9BBDFE06A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ACA8DB-A265-7D78-78F6-486180AE52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7031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391BC-BACB-1652-4025-7EF0B00B2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DE246-6D83-6E57-C211-9CBFD3FF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03DB6-9209-2950-CF8B-B34685EFC3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9465B0-7FD7-6392-F005-E41AC5D563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786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92</Words>
  <Application>Microsoft Office PowerPoint</Application>
  <PresentationFormat>Panorámica</PresentationFormat>
  <Paragraphs>31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Wingdings</vt:lpstr>
      <vt:lpstr>Tema de Office</vt:lpstr>
      <vt:lpstr> ANTEPROYECTO: INDICAR EN ESTE ESPACIO EL TÍTULO COMPLETO DE LA INVESTIGACIÓN DE  TESIS TAL Y COMO APARECE EN EL DOCUMENTO OFICIAL EN WORD  </vt:lpstr>
      <vt:lpstr>Comisión Asesora de Investigación y Trabajos Finales de Graduación​ (CAIT)</vt:lpstr>
      <vt:lpstr>Presentación de PowerPoint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TÍTULO</vt:lpstr>
      <vt:lpstr>Presentación de PowerPoint</vt:lpstr>
      <vt:lpstr>Presentación de PowerPoint</vt:lpstr>
      <vt:lpstr>TÍTULO</vt:lpstr>
      <vt:lpstr>Presentación de PowerPoint</vt:lpstr>
      <vt:lpstr>CRONOGRAMA</vt:lpstr>
      <vt:lpstr>Presentación de PowerPoint</vt:lpstr>
      <vt:lpstr>INSTRUMENTOS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HERRERA  BENAVIDES</dc:creator>
  <cp:lastModifiedBy>WARNER MENA  ROJAS</cp:lastModifiedBy>
  <cp:revision>12</cp:revision>
  <dcterms:created xsi:type="dcterms:W3CDTF">2024-01-15T15:21:25Z</dcterms:created>
  <dcterms:modified xsi:type="dcterms:W3CDTF">2025-04-25T22:43:39Z</dcterms:modified>
</cp:coreProperties>
</file>